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5B0A-2440-4599-B3FD-9FF105A4D03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6271D-48A8-46F9-920C-B7EF8E68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271D-48A8-46F9-920C-B7EF8E6861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9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8614849-F6E6-4024-A26E-ACB09095898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A420BF4-FB27-42E5-BD04-FB68E56696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God’s Royal Priesthood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92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God’s Royal Priesthood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To Become A Priest: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M</a:t>
            </a:r>
            <a:r>
              <a:rPr lang="en-US" sz="2800" dirty="0" smtClean="0"/>
              <a:t>an </a:t>
            </a:r>
            <a:r>
              <a:rPr lang="en-US" sz="2800" dirty="0"/>
              <a:t>H</a:t>
            </a:r>
            <a:r>
              <a:rPr lang="en-US" sz="2800" dirty="0" smtClean="0"/>
              <a:t>ad </a:t>
            </a:r>
            <a:r>
              <a:rPr lang="en-US" sz="2800" dirty="0"/>
              <a:t>T</a:t>
            </a:r>
            <a:r>
              <a:rPr lang="en-US" sz="2800" dirty="0" smtClean="0"/>
              <a:t>o be Washed: </a:t>
            </a:r>
            <a:r>
              <a:rPr lang="en-US" sz="2400" dirty="0" smtClean="0"/>
              <a:t>Leviticus 8:12; Exodus 29:4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8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God’s Royal Priesthood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To Become A Priest: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M</a:t>
            </a:r>
            <a:r>
              <a:rPr lang="en-US" sz="2800" dirty="0" smtClean="0"/>
              <a:t>an </a:t>
            </a:r>
            <a:r>
              <a:rPr lang="en-US" sz="2800" dirty="0"/>
              <a:t>H</a:t>
            </a:r>
            <a:r>
              <a:rPr lang="en-US" sz="2800" dirty="0" smtClean="0"/>
              <a:t>ad </a:t>
            </a:r>
            <a:r>
              <a:rPr lang="en-US" sz="2800" dirty="0"/>
              <a:t>T</a:t>
            </a:r>
            <a:r>
              <a:rPr lang="en-US" sz="2800" dirty="0" smtClean="0"/>
              <a:t>o be Washed: </a:t>
            </a:r>
            <a:r>
              <a:rPr lang="en-US" sz="2400" dirty="0" smtClean="0"/>
              <a:t>Leviticus 8:12; Exodus 29:4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 Man Had To Put On the Priestly </a:t>
            </a:r>
            <a:r>
              <a:rPr lang="en-US" sz="2800" dirty="0" smtClean="0"/>
              <a:t>Garments</a:t>
            </a:r>
            <a:r>
              <a:rPr lang="en-US" sz="2800" dirty="0"/>
              <a:t>:</a:t>
            </a:r>
            <a:r>
              <a:rPr lang="en-US" sz="2800" dirty="0" smtClean="0"/>
              <a:t>  </a:t>
            </a:r>
            <a:r>
              <a:rPr lang="en-US" sz="2400" dirty="0" smtClean="0"/>
              <a:t>Leviticus </a:t>
            </a:r>
            <a:r>
              <a:rPr lang="en-US" sz="2400" dirty="0"/>
              <a:t>8:7-9; Exodus </a:t>
            </a:r>
            <a:r>
              <a:rPr lang="en-US" sz="2400" dirty="0" smtClean="0"/>
              <a:t>29:4,5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0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God’s Royal Priesthood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xsxa046\AppData\Local\Microsoft\Windows\Temporary Internet Files\Content.Outlook\J2GV0BIK\ppbkbklgbfgfehf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982" y="1607126"/>
            <a:ext cx="2722418" cy="504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4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God’s Royal Priesthood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8153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To Become A Priest: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M</a:t>
            </a:r>
            <a:r>
              <a:rPr lang="en-US" sz="2800" dirty="0" smtClean="0"/>
              <a:t>an </a:t>
            </a:r>
            <a:r>
              <a:rPr lang="en-US" sz="2800" dirty="0"/>
              <a:t>H</a:t>
            </a:r>
            <a:r>
              <a:rPr lang="en-US" sz="2800" dirty="0" smtClean="0"/>
              <a:t>ad </a:t>
            </a:r>
            <a:r>
              <a:rPr lang="en-US" sz="2800" dirty="0"/>
              <a:t>T</a:t>
            </a:r>
            <a:r>
              <a:rPr lang="en-US" sz="2800" dirty="0" smtClean="0"/>
              <a:t>o be Washed: </a:t>
            </a:r>
            <a:r>
              <a:rPr lang="en-US" sz="2400" dirty="0" smtClean="0"/>
              <a:t>Leviticus 8:12; Exodus 29:4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 Man Had To Put On the Priestly </a:t>
            </a:r>
            <a:r>
              <a:rPr lang="en-US" sz="2800" dirty="0" smtClean="0"/>
              <a:t>Garments</a:t>
            </a:r>
            <a:r>
              <a:rPr lang="en-US" sz="2800" dirty="0"/>
              <a:t>:</a:t>
            </a:r>
            <a:r>
              <a:rPr lang="en-US" sz="2800" dirty="0" smtClean="0"/>
              <a:t>  </a:t>
            </a:r>
            <a:r>
              <a:rPr lang="en-US" sz="2400" dirty="0" smtClean="0"/>
              <a:t>Leviticus </a:t>
            </a:r>
            <a:r>
              <a:rPr lang="en-US" sz="2400" dirty="0"/>
              <a:t>8:7-9; Exodus </a:t>
            </a:r>
            <a:r>
              <a:rPr lang="en-US" sz="2400" dirty="0" smtClean="0"/>
              <a:t>29:4,5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Man Had To Be Anointed: </a:t>
            </a:r>
            <a:r>
              <a:rPr lang="en-US" sz="2400" dirty="0" smtClean="0"/>
              <a:t>Leviticus 8:10-12; Exodus 29:7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02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God’s Royal Priesthood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8153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To Become A Priest: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M</a:t>
            </a:r>
            <a:r>
              <a:rPr lang="en-US" sz="2800" dirty="0" smtClean="0"/>
              <a:t>an </a:t>
            </a:r>
            <a:r>
              <a:rPr lang="en-US" sz="2800" dirty="0"/>
              <a:t>H</a:t>
            </a:r>
            <a:r>
              <a:rPr lang="en-US" sz="2800" dirty="0" smtClean="0"/>
              <a:t>ad </a:t>
            </a:r>
            <a:r>
              <a:rPr lang="en-US" sz="2800" dirty="0"/>
              <a:t>T</a:t>
            </a:r>
            <a:r>
              <a:rPr lang="en-US" sz="2800" dirty="0" smtClean="0"/>
              <a:t>o be Washed: </a:t>
            </a:r>
            <a:r>
              <a:rPr lang="en-US" sz="2400" dirty="0" smtClean="0"/>
              <a:t>Leviticus 8:12; Exodus 29:4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 Man Had To Put On the Priestly </a:t>
            </a:r>
            <a:r>
              <a:rPr lang="en-US" sz="2800" dirty="0" smtClean="0"/>
              <a:t>Garments</a:t>
            </a:r>
            <a:r>
              <a:rPr lang="en-US" sz="2800" dirty="0"/>
              <a:t>:</a:t>
            </a:r>
            <a:r>
              <a:rPr lang="en-US" sz="2800" dirty="0" smtClean="0"/>
              <a:t>  </a:t>
            </a:r>
            <a:r>
              <a:rPr lang="en-US" sz="2400" dirty="0" smtClean="0"/>
              <a:t>Leviticus </a:t>
            </a:r>
            <a:r>
              <a:rPr lang="en-US" sz="2400" dirty="0"/>
              <a:t>8:7-9; Exodus </a:t>
            </a:r>
            <a:r>
              <a:rPr lang="en-US" sz="2400" dirty="0" smtClean="0"/>
              <a:t>29:4,5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Man Had To Be Anointed: </a:t>
            </a:r>
            <a:r>
              <a:rPr lang="en-US" sz="2400" dirty="0" smtClean="0"/>
              <a:t>Leviticus 8:10-12; Exodus 29:7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Man Had To Be Sprinkled With Blood: </a:t>
            </a:r>
            <a:r>
              <a:rPr lang="en-US" sz="2400" dirty="0" smtClean="0"/>
              <a:t>Leviticus 8:23,24,30; Exodus 29:19-21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55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God’s Royal Priesthood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8153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To Become A Priest: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M</a:t>
            </a:r>
            <a:r>
              <a:rPr lang="en-US" sz="2800" dirty="0" smtClean="0"/>
              <a:t>an </a:t>
            </a:r>
            <a:r>
              <a:rPr lang="en-US" sz="2800" dirty="0"/>
              <a:t>H</a:t>
            </a:r>
            <a:r>
              <a:rPr lang="en-US" sz="2800" dirty="0" smtClean="0"/>
              <a:t>ad </a:t>
            </a:r>
            <a:r>
              <a:rPr lang="en-US" sz="2800" dirty="0"/>
              <a:t>T</a:t>
            </a:r>
            <a:r>
              <a:rPr lang="en-US" sz="2800" dirty="0" smtClean="0"/>
              <a:t>o be Washed: </a:t>
            </a:r>
            <a:r>
              <a:rPr lang="en-US" sz="2400" dirty="0" smtClean="0"/>
              <a:t>Leviticus 8:12; Exodus 29:4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 Man Had To Put On the Priestly </a:t>
            </a:r>
            <a:r>
              <a:rPr lang="en-US" sz="2800" dirty="0" smtClean="0"/>
              <a:t>Garments</a:t>
            </a:r>
            <a:r>
              <a:rPr lang="en-US" sz="2800" dirty="0"/>
              <a:t>:</a:t>
            </a:r>
            <a:r>
              <a:rPr lang="en-US" sz="2800" dirty="0" smtClean="0"/>
              <a:t>  </a:t>
            </a:r>
            <a:r>
              <a:rPr lang="en-US" sz="2400" dirty="0" smtClean="0"/>
              <a:t>Leviticus </a:t>
            </a:r>
            <a:r>
              <a:rPr lang="en-US" sz="2400" dirty="0"/>
              <a:t>8:7-9; Exodus </a:t>
            </a:r>
            <a:r>
              <a:rPr lang="en-US" sz="2400" dirty="0" smtClean="0"/>
              <a:t>29:4,5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Man Had To Be Anointed: </a:t>
            </a:r>
            <a:r>
              <a:rPr lang="en-US" sz="2400" dirty="0" smtClean="0"/>
              <a:t>Leviticus 8:10-12; Exodus 29:7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Man Had To Be Sprinkled With Blood: </a:t>
            </a:r>
            <a:r>
              <a:rPr lang="en-US" sz="2400" dirty="0" smtClean="0"/>
              <a:t>Leviticus 8:23,24,30; Exodus 29:19-21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Man Had To Constantly Offer Sacrifices: </a:t>
            </a:r>
            <a:r>
              <a:rPr lang="en-US" sz="2400" dirty="0" smtClean="0"/>
              <a:t>Leviticus 8:14,18,21,22,28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15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112</TotalTime>
  <Words>241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God’s Royal Priesthood</vt:lpstr>
      <vt:lpstr>God’s Royal Priesthood</vt:lpstr>
      <vt:lpstr>God’s Royal Priesthood</vt:lpstr>
      <vt:lpstr>God’s Royal Priesthood</vt:lpstr>
      <vt:lpstr>God’s Royal Priesthood</vt:lpstr>
      <vt:lpstr>God’s Royal Priesthood</vt:lpstr>
      <vt:lpstr>God’s Royal Priesthood</vt:lpstr>
    </vt:vector>
  </TitlesOfParts>
  <Company>W. W. Grainger,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Royal Priesthood</dc:title>
  <dc:creator>Ayres, Shaun</dc:creator>
  <cp:lastModifiedBy>Ayres, Shaun</cp:lastModifiedBy>
  <cp:revision>6</cp:revision>
  <dcterms:created xsi:type="dcterms:W3CDTF">2016-12-11T20:11:35Z</dcterms:created>
  <dcterms:modified xsi:type="dcterms:W3CDTF">2016-12-11T22:04:32Z</dcterms:modified>
</cp:coreProperties>
</file>