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6" r:id="rId2"/>
    <p:sldId id="257" r:id="rId3"/>
    <p:sldId id="256" r:id="rId4"/>
    <p:sldId id="271" r:id="rId5"/>
    <p:sldId id="272" r:id="rId6"/>
    <p:sldId id="273" r:id="rId7"/>
    <p:sldId id="274" r:id="rId8"/>
    <p:sldId id="275" r:id="rId9"/>
    <p:sldId id="277" r:id="rId10"/>
    <p:sldId id="278" r:id="rId11"/>
  </p:sldIdLst>
  <p:sldSz cx="1016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42" y="90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6DD6B-C5D3-4ADC-8DFA-A8EFA76A8345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862CA-7B8F-4A65-AB24-21427B5B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1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Starting off,</a:t>
            </a:r>
            <a:r>
              <a:rPr lang="en-US" baseline="0" dirty="0"/>
              <a:t> I would let everyone know that we are wanting to give a report about what went down on campus this semester.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62CA-7B8F-4A65-AB24-21427B5BC6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3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</a:t>
            </a:r>
            <a:r>
              <a:rPr lang="en-US" baseline="0" dirty="0"/>
              <a:t> the three main aspects of the message for the night.</a:t>
            </a:r>
          </a:p>
          <a:p>
            <a:r>
              <a:rPr lang="en-US" baseline="0" dirty="0"/>
              <a:t>-What we did</a:t>
            </a:r>
          </a:p>
          <a:p>
            <a:r>
              <a:rPr lang="en-US" baseline="0" dirty="0"/>
              <a:t>-The prayer will be for where we’re going</a:t>
            </a:r>
          </a:p>
          <a:p>
            <a:r>
              <a:rPr lang="en-US" baseline="0" dirty="0"/>
              <a:t>-How this connects to the rest of the church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62CA-7B8F-4A65-AB24-21427B5BC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2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-The whole idea</a:t>
            </a:r>
            <a:r>
              <a:rPr lang="en-US" baseline="0" dirty="0"/>
              <a:t> is to organize our efforts.</a:t>
            </a:r>
          </a:p>
          <a:p>
            <a:r>
              <a:rPr lang="en-US" baseline="0" dirty="0"/>
              <a:t>-We wanted to join together in prayer, communication, and ideas that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62CA-7B8F-4A65-AB24-21427B5BC6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1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Maybe ask Jeremy exactly what they studied on Mondays.</a:t>
            </a:r>
          </a:p>
          <a:p>
            <a:r>
              <a:rPr lang="en-US" baseline="0" dirty="0"/>
              <a:t>-We made it all the way through Ephesians with the goal of showing the Gospel and how it impacts/changes lives.</a:t>
            </a:r>
          </a:p>
          <a:p>
            <a:r>
              <a:rPr lang="en-US" baseline="0" dirty="0"/>
              <a:t>-Maybe ask Taylor how Thursdays went.</a:t>
            </a:r>
          </a:p>
          <a:p>
            <a:r>
              <a:rPr lang="en-US" baseline="0" dirty="0"/>
              <a:t>-Admit that we had a study that didn’t take at all. That’s OKAY! We’re new to this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-When we add the number of people who attended the studies, we had at least 72 opportunities to share the Gospel with people. AND, IT WAS OUR FIRST SEMESTER!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62CA-7B8F-4A65-AB24-21427B5BC6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-This might be a good spot</a:t>
            </a:r>
            <a:r>
              <a:rPr lang="en-US" baseline="0" dirty="0"/>
              <a:t> to explain the 3 teacher rule that we are using. </a:t>
            </a:r>
          </a:p>
          <a:p>
            <a:r>
              <a:rPr lang="en-US" baseline="0" dirty="0"/>
              <a:t>-Maybe admit that we are still looking to figure out the most effective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62CA-7B8F-4A65-AB24-21427B5BC6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0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can hammer these points home </a:t>
            </a:r>
            <a:r>
              <a:rPr lang="en-US" baseline="0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62CA-7B8F-4A65-AB24-21427B5BC6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5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62CA-7B8F-4A65-AB24-21427B5BC6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99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can hammer these points home </a:t>
            </a:r>
            <a:r>
              <a:rPr lang="en-US" baseline="0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62CA-7B8F-4A65-AB24-21427B5BC6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7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Starting off,</a:t>
            </a:r>
            <a:r>
              <a:rPr lang="en-US" baseline="0" dirty="0"/>
              <a:t> I would let everyone know that we are wanting to give a report about what went down on campus this semester.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62CA-7B8F-4A65-AB24-21427B5BC6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7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1A1-7456-4F58-A125-664E2B16299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957-CD55-4CE2-89F5-91805F15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0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1A1-7456-4F58-A125-664E2B16299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957-CD55-4CE2-89F5-91805F15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1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1A1-7456-4F58-A125-664E2B16299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957-CD55-4CE2-89F5-91805F15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1A1-7456-4F58-A125-664E2B16299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957-CD55-4CE2-89F5-91805F15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1A1-7456-4F58-A125-664E2B16299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957-CD55-4CE2-89F5-91805F15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8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1A1-7456-4F58-A125-664E2B16299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957-CD55-4CE2-89F5-91805F15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6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1A1-7456-4F58-A125-664E2B16299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957-CD55-4CE2-89F5-91805F15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1A1-7456-4F58-A125-664E2B16299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957-CD55-4CE2-89F5-91805F15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6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1A1-7456-4F58-A125-664E2B16299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957-CD55-4CE2-89F5-91805F15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6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1A1-7456-4F58-A125-664E2B16299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957-CD55-4CE2-89F5-91805F15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3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01A1-7456-4F58-A125-664E2B16299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C957-CD55-4CE2-89F5-91805F15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7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01A1-7456-4F58-A125-664E2B162996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CC957-CD55-4CE2-89F5-91805F15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1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5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24946"/>
            <a:ext cx="1016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Campus Work</a:t>
            </a:r>
            <a:br>
              <a:rPr lang="en-US" sz="88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br>
              <a:rPr lang="en-US" sz="88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88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Fall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2521" y="4619431"/>
            <a:ext cx="3042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Open </a:t>
            </a:r>
            <a:b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Bible</a:t>
            </a:r>
          </a:p>
        </p:txBody>
      </p:sp>
    </p:spTree>
    <p:extLst>
      <p:ext uri="{BB962C8B-B14F-4D97-AF65-F5344CB8AC3E}">
        <p14:creationId xmlns:p14="http://schemas.microsoft.com/office/powerpoint/2010/main" val="146438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24946"/>
            <a:ext cx="1016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Campus Work</a:t>
            </a:r>
            <a:br>
              <a:rPr lang="en-US" sz="88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br>
              <a:rPr lang="en-US" sz="88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88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Fall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2521" y="4619431"/>
            <a:ext cx="3042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Open </a:t>
            </a:r>
            <a:b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Bible</a:t>
            </a:r>
          </a:p>
        </p:txBody>
      </p:sp>
    </p:spTree>
    <p:extLst>
      <p:ext uri="{BB962C8B-B14F-4D97-AF65-F5344CB8AC3E}">
        <p14:creationId xmlns:p14="http://schemas.microsoft.com/office/powerpoint/2010/main" val="276029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8771" y="4465051"/>
            <a:ext cx="3042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Open </a:t>
            </a:r>
            <a:b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Bible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"/>
            <a:ext cx="101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Structure for Tonight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224373"/>
            <a:ext cx="1016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Report about the work done this semester. </a:t>
            </a:r>
            <a:r>
              <a:rPr lang="en-US" sz="2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(Luke)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Prayer for success moving forward. </a:t>
            </a:r>
            <a:r>
              <a:rPr lang="en-US" sz="2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(Jeremy)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Brief message regarding evangelism. </a:t>
            </a:r>
            <a:r>
              <a:rPr lang="en-US" sz="2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(Philip)</a:t>
            </a:r>
          </a:p>
        </p:txBody>
      </p:sp>
    </p:spTree>
    <p:extLst>
      <p:ext uri="{BB962C8B-B14F-4D97-AF65-F5344CB8AC3E}">
        <p14:creationId xmlns:p14="http://schemas.microsoft.com/office/powerpoint/2010/main" val="68330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"/>
            <a:ext cx="1015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Where did this start?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224373"/>
            <a:ext cx="1016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Small group brainstormed ideas for more effective ministry on campus.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Elders approved the idea, and off we went.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8771" y="4465051"/>
            <a:ext cx="3042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Open </a:t>
            </a:r>
            <a:b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Bible</a:t>
            </a:r>
          </a:p>
        </p:txBody>
      </p:sp>
    </p:spTree>
    <p:extLst>
      <p:ext uri="{BB962C8B-B14F-4D97-AF65-F5344CB8AC3E}">
        <p14:creationId xmlns:p14="http://schemas.microsoft.com/office/powerpoint/2010/main" val="341759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"/>
            <a:ext cx="101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What did we do?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200624"/>
            <a:ext cx="1016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Study on Monday over epistles.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Study on Tuesday over Ephesians.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Study on Thursday over Ecclesiastes for girls only.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Study on Thursday over Acts for guys.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8771" y="4465051"/>
            <a:ext cx="3042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Open </a:t>
            </a:r>
            <a:b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Bible</a:t>
            </a:r>
          </a:p>
        </p:txBody>
      </p:sp>
    </p:spTree>
    <p:extLst>
      <p:ext uri="{BB962C8B-B14F-4D97-AF65-F5344CB8AC3E}">
        <p14:creationId xmlns:p14="http://schemas.microsoft.com/office/powerpoint/2010/main" val="321498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"/>
            <a:ext cx="1015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Where are we going?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438133"/>
            <a:ext cx="1016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Max of 3 studies next semester.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2 co-ed studies.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Possibly one girls study.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8771" y="4465051"/>
            <a:ext cx="3042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Open </a:t>
            </a:r>
            <a:b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Bible</a:t>
            </a:r>
          </a:p>
        </p:txBody>
      </p:sp>
    </p:spTree>
    <p:extLst>
      <p:ext uri="{BB962C8B-B14F-4D97-AF65-F5344CB8AC3E}">
        <p14:creationId xmlns:p14="http://schemas.microsoft.com/office/powerpoint/2010/main" val="13418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"/>
            <a:ext cx="1015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What can you do?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236249"/>
            <a:ext cx="1016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PRAY!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Encourage the college students doing this work.</a:t>
            </a: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Provide any suggestions.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8771" y="4465051"/>
            <a:ext cx="3042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Open </a:t>
            </a:r>
            <a:b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Bible</a:t>
            </a:r>
          </a:p>
        </p:txBody>
      </p:sp>
    </p:spTree>
    <p:extLst>
      <p:ext uri="{BB962C8B-B14F-4D97-AF65-F5344CB8AC3E}">
        <p14:creationId xmlns:p14="http://schemas.microsoft.com/office/powerpoint/2010/main" val="418333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24952"/>
            <a:ext cx="10160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Prayer for success as this </a:t>
            </a:r>
            <a:br>
              <a:rPr lang="en-US" sz="6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br>
              <a:rPr lang="en-US" sz="6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br>
              <a:rPr lang="en-US" sz="6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6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initiative moves forward.</a:t>
            </a:r>
          </a:p>
          <a:p>
            <a:pPr algn="ctr"/>
            <a:br>
              <a:rPr lang="en-US" sz="6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66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2521" y="4619431"/>
            <a:ext cx="3042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Open </a:t>
            </a:r>
            <a:b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Bible</a:t>
            </a:r>
          </a:p>
        </p:txBody>
      </p:sp>
    </p:spTree>
    <p:extLst>
      <p:ext uri="{BB962C8B-B14F-4D97-AF65-F5344CB8AC3E}">
        <p14:creationId xmlns:p14="http://schemas.microsoft.com/office/powerpoint/2010/main" val="3906292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"/>
            <a:ext cx="10159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6 Steps to Evangelism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236249"/>
            <a:ext cx="47738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Worship (v. 17)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GO! (v. 19)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Make disciples </a:t>
            </a:r>
            <a:br>
              <a:rPr lang="en-US" sz="4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4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(v. 19)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8771" y="4773808"/>
            <a:ext cx="3042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Matthew </a:t>
            </a:r>
            <a:br>
              <a:rPr lang="en-US" sz="28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28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28:16-20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9999" y="1236248"/>
            <a:ext cx="508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 startAt="4"/>
            </a:pPr>
            <a:r>
              <a:rPr lang="en-US" sz="4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Baptize (v. 19)</a:t>
            </a:r>
          </a:p>
          <a:p>
            <a:pPr marL="914400" indent="-914400">
              <a:buFont typeface="+mj-lt"/>
              <a:buAutoNum type="arabicPeriod" startAt="4"/>
            </a:pPr>
            <a:r>
              <a:rPr lang="en-US" sz="4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Teach (v. 20</a:t>
            </a:r>
          </a:p>
          <a:p>
            <a:pPr marL="914400" indent="-914400">
              <a:buFont typeface="+mj-lt"/>
              <a:buAutoNum type="arabicPeriod" startAt="4"/>
            </a:pPr>
            <a:r>
              <a:rPr lang="en-US" sz="4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“I am with you” (v. 20)</a:t>
            </a:r>
            <a:endParaRPr lang="en-US" sz="60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956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454</Words>
  <Application>Microsoft Office PowerPoint</Application>
  <PresentationFormat>Custom</PresentationFormat>
  <Paragraphs>66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Gisha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</dc:creator>
  <cp:lastModifiedBy>Philip</cp:lastModifiedBy>
  <cp:revision>18</cp:revision>
  <dcterms:created xsi:type="dcterms:W3CDTF">2015-07-11T16:40:44Z</dcterms:created>
  <dcterms:modified xsi:type="dcterms:W3CDTF">2016-12-04T14:46:27Z</dcterms:modified>
</cp:coreProperties>
</file>