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9"/>
  </p:notesMasterIdLst>
  <p:sldIdLst>
    <p:sldId id="642" r:id="rId2"/>
    <p:sldId id="643" r:id="rId3"/>
    <p:sldId id="644" r:id="rId4"/>
    <p:sldId id="645" r:id="rId5"/>
    <p:sldId id="646" r:id="rId6"/>
    <p:sldId id="647" r:id="rId7"/>
    <p:sldId id="648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325" autoAdjust="0"/>
  </p:normalViewPr>
  <p:slideViewPr>
    <p:cSldViewPr>
      <p:cViewPr varScale="1">
        <p:scale>
          <a:sx n="82" d="100"/>
          <a:sy n="82" d="100"/>
        </p:scale>
        <p:origin x="-44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9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343150"/>
            <a:ext cx="6477000" cy="1435608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685800" rtl="0" eaLnBrk="1" latinLnBrk="0" hangingPunct="1">
              <a:lnSpc>
                <a:spcPts val="3750"/>
              </a:lnSpc>
              <a:spcBef>
                <a:spcPct val="0"/>
              </a:spcBef>
              <a:buNone/>
              <a:defRPr sz="34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792474"/>
            <a:ext cx="6477000" cy="880566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685800" rtl="0" eaLnBrk="1" latinLnBrk="0" hangingPunct="1">
              <a:lnSpc>
                <a:spcPts val="1950"/>
              </a:lnSpc>
              <a:spcBef>
                <a:spcPts val="0"/>
              </a:spcBef>
              <a:buSzPct val="90000"/>
              <a:buFontTx/>
              <a:buNone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25162"/>
            <a:ext cx="1984248" cy="205740"/>
          </a:xfrm>
        </p:spPr>
        <p:txBody>
          <a:bodyPr vert="horz" lIns="91440" tIns="45720" rIns="91440" bIns="45720" rtlCol="0" anchor="ctr"/>
          <a:lstStyle>
            <a:lvl1pPr marL="0" algn="l" defTabSz="685800" rtl="0" eaLnBrk="1" latinLnBrk="0" hangingPunct="1">
              <a:defRPr sz="825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4725162"/>
            <a:ext cx="3813048" cy="205740"/>
          </a:xfrm>
        </p:spPr>
        <p:txBody>
          <a:bodyPr vert="horz" lIns="91440" tIns="45720" rIns="91440" bIns="45720" rtlCol="0" anchor="ctr"/>
          <a:lstStyle>
            <a:lvl1pPr marL="0" algn="l" defTabSz="685800" rtl="0" eaLnBrk="1" latinLnBrk="0" hangingPunct="1">
              <a:defRPr sz="825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4725162"/>
            <a:ext cx="685800" cy="205740"/>
          </a:xfrm>
        </p:spPr>
        <p:txBody>
          <a:bodyPr vert="horz" lIns="91440" tIns="45720" rIns="91440" bIns="45720" rtlCol="0" anchor="ctr"/>
          <a:lstStyle>
            <a:lvl1pPr marL="0" algn="r" defTabSz="685800" rtl="0" eaLnBrk="1" latinLnBrk="0" hangingPunct="1">
              <a:defRPr sz="825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9AFAC98F-F551-504A-AADB-087D8AC0321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27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301354"/>
            <a:ext cx="3566160" cy="14401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718072" indent="-258366">
              <a:tabLst/>
              <a:defRPr sz="1350"/>
            </a:lvl6pPr>
            <a:lvl7pPr marL="1718072" indent="-258366">
              <a:tabLst/>
              <a:defRPr sz="1350"/>
            </a:lvl7pPr>
            <a:lvl8pPr marL="1718072" indent="-258366">
              <a:tabLst/>
              <a:defRPr sz="1350"/>
            </a:lvl8pPr>
            <a:lvl9pPr marL="1718072" indent="-258366">
              <a:tabLst/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2903220"/>
            <a:ext cx="3566160" cy="14401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718072" indent="-258366">
              <a:defRPr sz="1350"/>
            </a:lvl6pPr>
            <a:lvl7pPr marL="1718072" indent="-258366">
              <a:defRPr sz="1350"/>
            </a:lvl7pPr>
            <a:lvl8pPr marL="1718072" indent="-258366">
              <a:defRPr sz="1350"/>
            </a:lvl8pPr>
            <a:lvl9pPr marL="1718072" indent="-258366"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01354"/>
            <a:ext cx="3566160" cy="3042047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718072" indent="-258366">
              <a:defRPr sz="1350"/>
            </a:lvl6pPr>
            <a:lvl7pPr marL="1718072" indent="-258366">
              <a:defRPr sz="1350"/>
            </a:lvl7pPr>
            <a:lvl8pPr marL="1718072" indent="-258366">
              <a:defRPr sz="1350"/>
            </a:lvl8pPr>
            <a:lvl9pPr marL="1718072" indent="-258366"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173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01354"/>
            <a:ext cx="3566160" cy="14401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718072" indent="-258366">
              <a:defRPr sz="1350"/>
            </a:lvl6pPr>
            <a:lvl7pPr marL="1718072" indent="-258366">
              <a:defRPr sz="1350"/>
            </a:lvl7pPr>
            <a:lvl8pPr marL="1718072" indent="-258366">
              <a:defRPr sz="1350"/>
            </a:lvl8pPr>
            <a:lvl9pPr marL="1718072" indent="-258366"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2903220"/>
            <a:ext cx="3566160" cy="14401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718072" indent="-258366">
              <a:defRPr sz="1350"/>
            </a:lvl6pPr>
            <a:lvl7pPr marL="1718072" indent="-258366">
              <a:defRPr sz="1350"/>
            </a:lvl7pPr>
            <a:lvl8pPr marL="1718072" indent="-258366">
              <a:defRPr sz="1350"/>
            </a:lvl8pPr>
            <a:lvl9pPr marL="1718072" indent="-258366"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301354"/>
            <a:ext cx="3566160" cy="14401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718072" indent="-258366">
              <a:defRPr sz="1350"/>
            </a:lvl6pPr>
            <a:lvl7pPr marL="1718072" indent="-258366">
              <a:defRPr sz="1350"/>
            </a:lvl7pPr>
            <a:lvl8pPr marL="1718072" indent="-258366">
              <a:defRPr sz="1350"/>
            </a:lvl8pPr>
            <a:lvl9pPr marL="1718072" indent="-258366"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2903220"/>
            <a:ext cx="3566160" cy="14401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718072" indent="-258366">
              <a:defRPr sz="1350"/>
            </a:lvl6pPr>
            <a:lvl7pPr marL="1718072" indent="-258366">
              <a:defRPr sz="1350"/>
            </a:lvl7pPr>
            <a:lvl8pPr marL="1718072" indent="-258366">
              <a:defRPr sz="1350"/>
            </a:lvl8pPr>
            <a:lvl9pPr marL="1718072" indent="-258366"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1755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51957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16158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67536"/>
            <a:ext cx="3563938" cy="871538"/>
          </a:xfrm>
        </p:spPr>
        <p:txBody>
          <a:bodyPr tIns="0" bIns="0" anchor="b"/>
          <a:lstStyle>
            <a:lvl1pPr algn="l">
              <a:lnSpc>
                <a:spcPts val="3450"/>
              </a:lnSpc>
              <a:defRPr sz="315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276367"/>
            <a:ext cx="3566160" cy="4220624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 marL="1718072" indent="-258366">
              <a:defRPr sz="1500"/>
            </a:lvl7pPr>
            <a:lvl8pPr marL="1718072" indent="-258366">
              <a:defRPr sz="1500"/>
            </a:lvl8pPr>
            <a:lvl9pPr marL="1718072" indent="-258366"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9" y="2149524"/>
            <a:ext cx="3563938" cy="1622378"/>
          </a:xfrm>
        </p:spPr>
        <p:txBody>
          <a:bodyPr/>
          <a:lstStyle>
            <a:lvl1pPr marL="0" indent="0">
              <a:spcBef>
                <a:spcPts val="450"/>
              </a:spcBef>
              <a:buNone/>
              <a:defRPr sz="15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19089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143000"/>
            <a:ext cx="3566160" cy="871538"/>
          </a:xfrm>
        </p:spPr>
        <p:txBody>
          <a:bodyPr tIns="0" bIns="0" anchor="b"/>
          <a:lstStyle>
            <a:lvl1pPr algn="l">
              <a:lnSpc>
                <a:spcPts val="3450"/>
              </a:lnSpc>
              <a:defRPr sz="315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024988"/>
            <a:ext cx="3566160" cy="1622378"/>
          </a:xfrm>
        </p:spPr>
        <p:txBody>
          <a:bodyPr/>
          <a:lstStyle>
            <a:lvl1pPr marL="0" indent="0">
              <a:spcBef>
                <a:spcPts val="450"/>
              </a:spcBef>
              <a:buNone/>
              <a:defRPr sz="15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9" y="379237"/>
            <a:ext cx="3850925" cy="4137206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4" y="500671"/>
            <a:ext cx="3468664" cy="3843542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4157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10" y="2640599"/>
            <a:ext cx="4088024" cy="2269515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2761936"/>
            <a:ext cx="3704109" cy="2022812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2" y="180942"/>
            <a:ext cx="4088024" cy="2269515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302279"/>
            <a:ext cx="3704109" cy="2022812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143000"/>
            <a:ext cx="3566160" cy="871538"/>
          </a:xfrm>
        </p:spPr>
        <p:txBody>
          <a:bodyPr tIns="0" bIns="0" anchor="b"/>
          <a:lstStyle>
            <a:lvl1pPr algn="l">
              <a:lnSpc>
                <a:spcPts val="3450"/>
              </a:lnSpc>
              <a:defRPr sz="315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024988"/>
            <a:ext cx="3566160" cy="1622378"/>
          </a:xfrm>
        </p:spPr>
        <p:txBody>
          <a:bodyPr/>
          <a:lstStyle>
            <a:lvl1pPr marL="0" indent="0">
              <a:spcBef>
                <a:spcPts val="450"/>
              </a:spcBef>
              <a:buNone/>
              <a:defRPr sz="15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85892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21780"/>
            <a:ext cx="7315200" cy="871538"/>
          </a:xfrm>
        </p:spPr>
        <p:txBody>
          <a:bodyPr tIns="0" bIns="0" anchor="b"/>
          <a:lstStyle>
            <a:lvl1pPr algn="l">
              <a:lnSpc>
                <a:spcPts val="3450"/>
              </a:lnSpc>
              <a:defRPr sz="27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3" y="284325"/>
            <a:ext cx="5031327" cy="258248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696552"/>
            <a:ext cx="7315200" cy="740978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5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8" y="423423"/>
            <a:ext cx="4653577" cy="2304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22393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821780"/>
            <a:ext cx="7315200" cy="871538"/>
          </a:xfrm>
        </p:spPr>
        <p:txBody>
          <a:bodyPr tIns="0" bIns="0" anchor="b"/>
          <a:lstStyle>
            <a:lvl1pPr algn="l">
              <a:lnSpc>
                <a:spcPts val="3450"/>
              </a:lnSpc>
              <a:defRPr sz="27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87276"/>
            <a:ext cx="3969060" cy="2779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2" y="228750"/>
            <a:ext cx="3598455" cy="2500676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80" y="242356"/>
            <a:ext cx="4792693" cy="2582484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380751"/>
            <a:ext cx="4432860" cy="2304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694580"/>
            <a:ext cx="7315200" cy="74295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5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70187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92701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Spiritual Eating Disorders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err="1" smtClean="0"/>
              <a:t>bogger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12071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3" y="338138"/>
            <a:ext cx="846083" cy="401835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38138"/>
            <a:ext cx="5943600" cy="401835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838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6" y="2400300"/>
            <a:ext cx="8021782" cy="165735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915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915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915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915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915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2874821"/>
            <a:ext cx="4724400" cy="907473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3750"/>
              </a:lnSpc>
              <a:defRPr sz="345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3792682"/>
            <a:ext cx="4724400" cy="867440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1950"/>
              </a:lnSpc>
              <a:spcBef>
                <a:spcPct val="0"/>
              </a:spcBef>
              <a:buNone/>
              <a:defRPr sz="165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24058"/>
            <a:ext cx="1981200" cy="204788"/>
          </a:xfrm>
        </p:spPr>
        <p:txBody>
          <a:bodyPr/>
          <a:lstStyle>
            <a:lvl1pPr algn="l">
              <a:defRPr sz="825">
                <a:latin typeface="Rockwell" pitchFamily="18" charset="0"/>
              </a:defRPr>
            </a:lvl1pPr>
          </a:lstStyle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4724058"/>
            <a:ext cx="3810000" cy="204788"/>
          </a:xfrm>
        </p:spPr>
        <p:txBody>
          <a:bodyPr/>
          <a:lstStyle>
            <a:lvl1pPr algn="l"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4734295"/>
            <a:ext cx="685800" cy="198817"/>
          </a:xfrm>
        </p:spPr>
        <p:txBody>
          <a:bodyPr/>
          <a:lstStyle>
            <a:lvl1pPr>
              <a:defRPr sz="825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9AFAC98F-F551-504A-AADB-087D8AC0321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18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5921"/>
            <a:ext cx="7772400" cy="1021556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685800" rtl="0" eaLnBrk="1" latinLnBrk="0" hangingPunct="1">
              <a:lnSpc>
                <a:spcPts val="3750"/>
              </a:lnSpc>
              <a:spcBef>
                <a:spcPct val="0"/>
              </a:spcBef>
              <a:buNone/>
              <a:defRPr sz="345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67762"/>
            <a:ext cx="7772400" cy="740664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685800" rtl="0" eaLnBrk="1" latinLnBrk="0" hangingPunct="1">
              <a:spcBef>
                <a:spcPts val="15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42107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4" y="1267385"/>
            <a:ext cx="8431303" cy="165735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915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915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915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915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915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47266"/>
            <a:ext cx="5334000" cy="1021556"/>
          </a:xfrm>
        </p:spPr>
        <p:txBody>
          <a:bodyPr lIns="45720" tIns="0" rIns="45720" bIns="0" anchor="b" anchorCtr="0"/>
          <a:lstStyle>
            <a:lvl1pPr algn="l">
              <a:lnSpc>
                <a:spcPts val="3750"/>
              </a:lnSpc>
              <a:defRPr sz="345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70465"/>
            <a:ext cx="5334000" cy="737315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16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99595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6" y="3052353"/>
            <a:ext cx="5538788" cy="871538"/>
          </a:xfrm>
        </p:spPr>
        <p:txBody>
          <a:bodyPr tIns="0" bIns="0" anchor="b"/>
          <a:lstStyle>
            <a:lvl1pPr algn="l">
              <a:lnSpc>
                <a:spcPts val="3450"/>
              </a:lnSpc>
              <a:defRPr sz="345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3" y="333885"/>
            <a:ext cx="5416247" cy="2722626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/>
              <a:endParaRPr sz="1350">
                <a:solidFill>
                  <a:prstClr val="white"/>
                </a:solidFill>
              </a:endParaRPr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8" y="474474"/>
            <a:ext cx="5009597" cy="2441448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8" y="3923181"/>
            <a:ext cx="5532958" cy="64882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6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70453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01354"/>
            <a:ext cx="3566160" cy="3042047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718072" indent="-258366">
              <a:defRPr sz="1350"/>
            </a:lvl6pPr>
            <a:lvl7pPr marL="1718072" indent="-258366">
              <a:defRPr sz="1350"/>
            </a:lvl7pPr>
            <a:lvl8pPr marL="1718072" indent="-258366">
              <a:defRPr sz="1350"/>
            </a:lvl8pPr>
            <a:lvl9pPr marL="1718072" indent="-258366"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1354"/>
            <a:ext cx="3566160" cy="3042047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 marL="1718072" indent="-258366">
              <a:defRPr sz="1350"/>
            </a:lvl6pPr>
            <a:lvl7pPr marL="1718072" indent="-258366">
              <a:defRPr sz="1350"/>
            </a:lvl7pPr>
            <a:lvl8pPr marL="1718072" indent="-258366">
              <a:defRPr sz="1350"/>
            </a:lvl8pPr>
            <a:lvl9pPr marL="1718072" indent="-258366"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64270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064526"/>
            <a:ext cx="3200400" cy="438026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165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1631157"/>
            <a:ext cx="3566160" cy="2712244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718072" indent="-258366">
              <a:defRPr sz="1200"/>
            </a:lvl6pPr>
            <a:lvl7pPr marL="1718072" indent="-258366">
              <a:defRPr sz="1200"/>
            </a:lvl7pPr>
            <a:lvl8pPr marL="1718072" indent="-258366">
              <a:defRPr sz="1200"/>
            </a:lvl8pPr>
            <a:lvl9pPr marL="1718072" indent="-258366"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064526"/>
            <a:ext cx="3200400" cy="438026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165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1631157"/>
            <a:ext cx="3566160" cy="2712244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 marL="1718072" indent="-258366">
              <a:defRPr sz="1200"/>
            </a:lvl6pPr>
            <a:lvl7pPr marL="1718072" indent="-258366">
              <a:defRPr sz="1200"/>
            </a:lvl7pPr>
            <a:lvl8pPr marL="1718072" indent="-258366">
              <a:defRPr sz="1200"/>
            </a:lvl8pPr>
            <a:lvl9pPr marL="1718072" indent="-258366"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40" y="1422781"/>
            <a:ext cx="3228975" cy="107156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1" y="1422781"/>
            <a:ext cx="3228975" cy="107156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40" y="1422781"/>
            <a:ext cx="3228975" cy="107156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1" y="1422781"/>
            <a:ext cx="3228975" cy="10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9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01354"/>
            <a:ext cx="7315200" cy="14401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2903220"/>
            <a:ext cx="7315200" cy="14401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8384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1" y="377428"/>
            <a:ext cx="7313613" cy="651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1301353"/>
            <a:ext cx="7313613" cy="3042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4735847"/>
            <a:ext cx="1295400" cy="1988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 defTabSz="342900"/>
            <a:fld id="{271C3ED2-5BA9-C34C-B987-1D21192B8F90}" type="datetimeFigureOut">
              <a:rPr lang="en-US" smtClean="0">
                <a:solidFill>
                  <a:prstClr val="black"/>
                </a:solidFill>
              </a:rPr>
              <a:pPr defTabSz="342900"/>
              <a:t>3/26/2017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8" y="4729348"/>
            <a:ext cx="3717967" cy="1944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pPr defTabSz="3429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4107073"/>
            <a:ext cx="1483056" cy="638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5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pPr defTabSz="342900"/>
            <a:fld id="{9AFAC98F-F551-504A-AADB-087D8AC0321C}" type="slidenum">
              <a:rPr lang="en-US" smtClean="0">
                <a:gradFill>
                  <a:gsLst>
                    <a:gs pos="0">
                      <a:prstClr val="black">
                        <a:alpha val="10000"/>
                      </a:prstClr>
                    </a:gs>
                    <a:gs pos="100000">
                      <a:prstClr val="black">
                        <a:alpha val="10000"/>
                      </a:prstClr>
                    </a:gs>
                  </a:gsLst>
                  <a:lin ang="5400000" scaled="0"/>
                </a:gradFill>
              </a:rPr>
              <a:pPr defTabSz="342900"/>
              <a:t>‹#›</a:t>
            </a:fld>
            <a:endParaRPr lang="en-US">
              <a:gradFill>
                <a:gsLst>
                  <a:gs pos="0">
                    <a:prstClr val="black">
                      <a:alpha val="10000"/>
                    </a:prstClr>
                  </a:gs>
                  <a:gs pos="100000">
                    <a:prstClr val="black">
                      <a:alpha val="10000"/>
                    </a:prstClr>
                  </a:gs>
                </a:gsLst>
                <a:lin ang="5400000" scaled="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1192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txStyles>
    <p:titleStyle>
      <a:lvl1pPr algn="ctr" defTabSz="685800" rtl="0" eaLnBrk="1" latinLnBrk="0" hangingPunct="1">
        <a:spcBef>
          <a:spcPct val="0"/>
        </a:spcBef>
        <a:buNone/>
        <a:defRPr sz="34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663" indent="-347663" algn="l" defTabSz="685800" rtl="0" eaLnBrk="1" latinLnBrk="0" hangingPunct="1">
        <a:spcBef>
          <a:spcPts val="1500"/>
        </a:spcBef>
        <a:buSzPct val="90000"/>
        <a:buFontTx/>
        <a:buBlip>
          <a:blip r:embed="rId22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defTabSz="685800" rtl="0" eaLnBrk="1" latinLnBrk="0" hangingPunct="1">
        <a:spcBef>
          <a:spcPts val="450"/>
        </a:spcBef>
        <a:buSzPct val="90000"/>
        <a:buFontTx/>
        <a:buBlip>
          <a:blip r:embed="rId23"/>
        </a:buBlip>
        <a:defRPr sz="1650" kern="1200">
          <a:solidFill>
            <a:schemeClr val="tx1"/>
          </a:solidFill>
          <a:latin typeface="+mn-lt"/>
          <a:ea typeface="+mn-ea"/>
          <a:cs typeface="+mn-cs"/>
        </a:defRPr>
      </a:lvl2pPr>
      <a:lvl3pPr marL="941785" indent="-255985" algn="l" defTabSz="685800" rtl="0" eaLnBrk="1" latinLnBrk="0" hangingPunct="1">
        <a:spcBef>
          <a:spcPts val="450"/>
        </a:spcBef>
        <a:buSzPct val="90000"/>
        <a:buFontTx/>
        <a:buBlip>
          <a:blip r:embed="rId24"/>
        </a:buBlip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7769" indent="-255985" algn="l" defTabSz="685800" rtl="0" eaLnBrk="1" latinLnBrk="0" hangingPunct="1">
        <a:spcBef>
          <a:spcPts val="450"/>
        </a:spcBef>
        <a:buSzPct val="90000"/>
        <a:buFontTx/>
        <a:buBlip>
          <a:blip r:embed="rId24"/>
        </a:buBlip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453754" indent="-255985" algn="l" defTabSz="685800" rtl="0" eaLnBrk="1" latinLnBrk="0" hangingPunct="1">
        <a:spcBef>
          <a:spcPts val="450"/>
        </a:spcBef>
        <a:buSzPct val="90000"/>
        <a:buFontTx/>
        <a:buBlip>
          <a:blip r:embed="rId24"/>
        </a:buBlip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8072" indent="-258366" algn="l" defTabSz="6858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35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1969294" indent="-258366" algn="l" defTabSz="6858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35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227660" indent="-258366" algn="l" defTabSz="6858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35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2484835" indent="-258366" algn="l" defTabSz="6858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35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5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Spiritual Eating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Battle to Overcome!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5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Spiritual Eating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6:32-35</a:t>
            </a:r>
          </a:p>
          <a:p>
            <a:r>
              <a:rPr lang="en-US" dirty="0"/>
              <a:t>1 </a:t>
            </a:r>
            <a:r>
              <a:rPr lang="en-US" dirty="0" smtClean="0"/>
              <a:t>Timothy 4</a:t>
            </a:r>
            <a:r>
              <a:rPr lang="en-US" dirty="0"/>
              <a:t>:6</a:t>
            </a:r>
          </a:p>
          <a:p>
            <a:r>
              <a:rPr lang="en-US" dirty="0"/>
              <a:t>1 </a:t>
            </a:r>
            <a:r>
              <a:rPr lang="en-US" dirty="0" smtClean="0"/>
              <a:t>Peter 2</a:t>
            </a:r>
            <a:r>
              <a:rPr lang="en-US" dirty="0"/>
              <a:t>:2</a:t>
            </a:r>
          </a:p>
          <a:p>
            <a:r>
              <a:rPr lang="en-US" dirty="0"/>
              <a:t>1 </a:t>
            </a:r>
            <a:r>
              <a:rPr lang="en-US" dirty="0" smtClean="0"/>
              <a:t>Corinthians 3</a:t>
            </a:r>
            <a:r>
              <a:rPr lang="en-US" dirty="0"/>
              <a:t>:2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Eating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Anorexia</a:t>
            </a:r>
          </a:p>
          <a:p>
            <a:r>
              <a:rPr lang="en-US" dirty="0" smtClean="0"/>
              <a:t>Bulimia</a:t>
            </a:r>
          </a:p>
          <a:p>
            <a:r>
              <a:rPr lang="en-US" dirty="0" smtClean="0"/>
              <a:t>Picky eating</a:t>
            </a:r>
          </a:p>
          <a:p>
            <a:r>
              <a:rPr lang="en-US" dirty="0" smtClean="0"/>
              <a:t>Gluttony</a:t>
            </a:r>
          </a:p>
          <a:p>
            <a:r>
              <a:rPr lang="en-US" dirty="0" smtClean="0"/>
              <a:t>Pica</a:t>
            </a:r>
          </a:p>
          <a:p>
            <a:pPr lvl="1"/>
            <a:r>
              <a:rPr lang="en-US" dirty="0" smtClean="0"/>
              <a:t>Binge eaters</a:t>
            </a:r>
          </a:p>
          <a:p>
            <a:pPr lvl="1"/>
            <a:r>
              <a:rPr lang="en-US" dirty="0" smtClean="0"/>
              <a:t>Mindless eaters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2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Spiritual Eating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1301354"/>
            <a:ext cx="5485210" cy="3693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Those who have </a:t>
            </a:r>
            <a:r>
              <a:rPr lang="en-US" b="1" dirty="0" smtClean="0"/>
              <a:t>overcome </a:t>
            </a:r>
            <a:r>
              <a:rPr lang="en-US" b="1" dirty="0"/>
              <a:t>any of these would tell you:</a:t>
            </a:r>
            <a:endParaRPr lang="en-US" sz="900" b="1" dirty="0"/>
          </a:p>
          <a:p>
            <a:pPr lvl="1"/>
            <a:r>
              <a:rPr lang="en-US" sz="1500" dirty="0"/>
              <a:t>Recognize reality</a:t>
            </a:r>
            <a:endParaRPr lang="en-US" sz="825" dirty="0"/>
          </a:p>
          <a:p>
            <a:pPr lvl="1"/>
            <a:r>
              <a:rPr lang="en-US" sz="1500" dirty="0"/>
              <a:t>Take action</a:t>
            </a:r>
            <a:endParaRPr lang="en-US" sz="825" dirty="0"/>
          </a:p>
          <a:p>
            <a:pPr lvl="1"/>
            <a:r>
              <a:rPr lang="en-US" sz="1500" dirty="0"/>
              <a:t>It is just as much mental as it is physical</a:t>
            </a:r>
            <a:endParaRPr lang="en-US" sz="825" dirty="0"/>
          </a:p>
          <a:p>
            <a:pPr lvl="1"/>
            <a:r>
              <a:rPr lang="en-US" sz="1500" dirty="0"/>
              <a:t>You can overcome it</a:t>
            </a:r>
            <a:endParaRPr lang="en-US" sz="825" dirty="0"/>
          </a:p>
        </p:txBody>
      </p:sp>
    </p:spTree>
    <p:extLst>
      <p:ext uri="{BB962C8B-B14F-4D97-AF65-F5344CB8AC3E}">
        <p14:creationId xmlns:p14="http://schemas.microsoft.com/office/powerpoint/2010/main" val="37927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Spiritual Eating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Battle to Overcome!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82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4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75</Words>
  <Application>Microsoft Office PowerPoint</Application>
  <PresentationFormat>On-screen Show (16:9)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PowerPoint Presentation</vt:lpstr>
      <vt:lpstr>Spiritual Eating Disorders</vt:lpstr>
      <vt:lpstr>Spiritual Eating Disorders</vt:lpstr>
      <vt:lpstr>Spiritual Eating Disorders</vt:lpstr>
      <vt:lpstr>Spiritual Eating Disorders</vt:lpstr>
      <vt:lpstr>Spiritual Eating Disorders</vt:lpstr>
      <vt:lpstr>PowerPoint Presentation</vt:lpstr>
    </vt:vector>
  </TitlesOfParts>
  <Company>AQ2 Technologies,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cp:lastModifiedBy>Kenney Lee</cp:lastModifiedBy>
  <cp:revision>127</cp:revision>
  <dcterms:created xsi:type="dcterms:W3CDTF">2008-03-16T18:22:36Z</dcterms:created>
  <dcterms:modified xsi:type="dcterms:W3CDTF">2017-03-26T22:44:38Z</dcterms:modified>
</cp:coreProperties>
</file>