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60" r:id="rId6"/>
    <p:sldId id="263" r:id="rId7"/>
    <p:sldId id="267" r:id="rId8"/>
    <p:sldId id="265" r:id="rId9"/>
    <p:sldId id="264" r:id="rId10"/>
    <p:sldId id="266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77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6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5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422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877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59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08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37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33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1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2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45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61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86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22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31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8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8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15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90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02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775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02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41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6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2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4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4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85F9-5459-4961-8685-A40D9775EC8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CD3D-AFB5-4DCD-8318-1C3FBA9B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85F9-5459-4961-8685-A40D9775EC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CD3D-AFB5-4DCD-8318-1C3FBA9B1C7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2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85F9-5459-4961-8685-A40D9775EC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CD3D-AFB5-4DCD-8318-1C3FBA9B1C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1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7150"/>
            <a:ext cx="4343399" cy="4876800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Sowing in </a:t>
            </a:r>
            <a:r>
              <a:rPr lang="en-US" sz="7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7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7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Life’s Seasons</a:t>
            </a:r>
            <a:endParaRPr lang="en-US" sz="7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23875"/>
            <a:ext cx="23098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95475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57550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5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3573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Formative Years: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Laying a Foundation of Faith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543051"/>
            <a:ext cx="5943600" cy="3051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1:1-5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3:14-17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b="1" dirty="0" smtClean="0"/>
              <a:t>Parents, it is up to us to lay a foundation of faith in our infants, toddlers and school-aged children!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7" y="-14288"/>
            <a:ext cx="23098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885951"/>
            <a:ext cx="1828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latin typeface="Cambria" panose="02040503050406030204" pitchFamily="18" charset="0"/>
            </a:endParaRPr>
          </a:p>
          <a:p>
            <a:pPr algn="ctr"/>
            <a:endParaRPr lang="en-US" b="1" dirty="0"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#1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8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58115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Teens-Early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Twenties: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Grows from Potential to Production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85950"/>
            <a:ext cx="5943600" cy="2971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16:1-5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Young people, are you identifying, developing and using your God-given abilities not only to grow your faith, but to begin helping others grow their faith (</a:t>
            </a:r>
            <a:r>
              <a:rPr lang="en-US" sz="2400" b="1" dirty="0" smtClean="0">
                <a:solidFill>
                  <a:srgbClr val="008000"/>
                </a:solidFill>
              </a:rPr>
              <a:t>1 Timothy 4:13-14; 2 Timothy 1:6</a:t>
            </a:r>
            <a:r>
              <a:rPr lang="en-US" sz="2400" b="1" dirty="0" smtClean="0"/>
              <a:t>)?</a:t>
            </a: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951"/>
            <a:ext cx="182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#2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1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58115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Teens-Early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Twenties: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Grows from Potential to Production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85950"/>
            <a:ext cx="5943600" cy="2895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16:1-5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Are </a:t>
            </a:r>
            <a:r>
              <a:rPr lang="en-US" sz="2400" b="1" dirty="0" smtClean="0"/>
              <a:t>you growing your faith to the point that fellow Christians are taking notice (</a:t>
            </a:r>
            <a:r>
              <a:rPr lang="en-US" sz="2400" b="1" dirty="0" smtClean="0">
                <a:solidFill>
                  <a:srgbClr val="008000"/>
                </a:solidFill>
              </a:rPr>
              <a:t>1 Timothy 4:12, 15</a:t>
            </a:r>
            <a:r>
              <a:rPr lang="en-US" sz="2400" b="1" dirty="0" smtClean="0"/>
              <a:t>)?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951"/>
            <a:ext cx="182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#2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2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58115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Teens-Early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Twenties: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Grows from Potential to Production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85951"/>
            <a:ext cx="5943600" cy="270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17:13-15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3:1-3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951"/>
            <a:ext cx="182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#2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42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3573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Thirties: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Faith’s Potential Produces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543051"/>
            <a:ext cx="5943600" cy="30515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2:19-22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Young people, this is the direction your faith ought to be going!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Older folks, this is where your faith needs to be!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951"/>
            <a:ext cx="182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#3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7" y="-14288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00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288"/>
            <a:ext cx="2309813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400800" cy="13573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Thirties: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Faith’s Potential Produces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543050"/>
            <a:ext cx="5943600" cy="3314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3:10-14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Now is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the time to make shipwreck of your faith!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Now is the time to turn your faith’s potential into much produce for the Lord!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85951"/>
            <a:ext cx="182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Sowing in All of Life’s Seasons</a:t>
            </a:r>
          </a:p>
          <a:p>
            <a:pPr algn="ctr"/>
            <a:endParaRPr lang="en-US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endParaRPr lang="en-US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Season </a:t>
            </a:r>
            <a:r>
              <a:rPr lang="en-US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#3</a:t>
            </a:r>
            <a:endParaRPr 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7" y="-14288"/>
            <a:ext cx="230981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36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236</Words>
  <Application>Microsoft Office PowerPoint</Application>
  <PresentationFormat>On-screen Show (16:9)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PowerPoint Presentation</vt:lpstr>
      <vt:lpstr>Sowing in All of Life’s Seasons</vt:lpstr>
      <vt:lpstr>The Formative Years:  Laying a Foundation of Faith</vt:lpstr>
      <vt:lpstr>The Teens-Early Twenties: Faith Grows from Potential to Production</vt:lpstr>
      <vt:lpstr>The Teens-Early Twenties: Faith Grows from Potential to Production</vt:lpstr>
      <vt:lpstr>The Teens-Early Twenties: Faith Grows from Potential to Production</vt:lpstr>
      <vt:lpstr>The Thirties: Faith’s Potential Produces</vt:lpstr>
      <vt:lpstr>The Thirties: Faith’s Potential Produces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16</cp:revision>
  <dcterms:created xsi:type="dcterms:W3CDTF">2017-02-02T16:17:19Z</dcterms:created>
  <dcterms:modified xsi:type="dcterms:W3CDTF">2017-03-02T15:54:09Z</dcterms:modified>
</cp:coreProperties>
</file>