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9" r:id="rId2"/>
    <p:sldId id="264" r:id="rId3"/>
    <p:sldId id="266" r:id="rId4"/>
    <p:sldId id="283" r:id="rId5"/>
    <p:sldId id="284" r:id="rId6"/>
    <p:sldId id="287" r:id="rId7"/>
    <p:sldId id="288" r:id="rId8"/>
    <p:sldId id="286" r:id="rId9"/>
    <p:sldId id="289" r:id="rId10"/>
    <p:sldId id="290" r:id="rId11"/>
    <p:sldId id="281" r:id="rId12"/>
    <p:sldId id="260" r:id="rId13"/>
  </p:sldIdLst>
  <p:sldSz cx="12192000" cy="6858000"/>
  <p:notesSz cx="6858000" cy="9144000"/>
  <p:embeddedFontLst>
    <p:embeddedFont>
      <p:font typeface="Calibri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2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360C-59E5-4569-B891-3C62EC33FA4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E36C-4E12-4F88-9BD6-BAE39EDAE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360C-59E5-4569-B891-3C62EC33FA4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E36C-4E12-4F88-9BD6-BAE39EDAE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360C-59E5-4569-B891-3C62EC33FA4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E36C-4E12-4F88-9BD6-BAE39EDAE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360C-59E5-4569-B891-3C62EC33FA4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E36C-4E12-4F88-9BD6-BAE39EDAE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360C-59E5-4569-B891-3C62EC33FA4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E36C-4E12-4F88-9BD6-BAE39EDAE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360C-59E5-4569-B891-3C62EC33FA4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E36C-4E12-4F88-9BD6-BAE39EDAE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360C-59E5-4569-B891-3C62EC33FA4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E36C-4E12-4F88-9BD6-BAE39EDAE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360C-59E5-4569-B891-3C62EC33FA4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E36C-4E12-4F88-9BD6-BAE39EDAE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360C-59E5-4569-B891-3C62EC33FA4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E36C-4E12-4F88-9BD6-BAE39EDAE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360C-59E5-4569-B891-3C62EC33FA4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E36C-4E12-4F88-9BD6-BAE39EDAE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360C-59E5-4569-B891-3C62EC33FA4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E36C-4E12-4F88-9BD6-BAE39EDAE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1589" y="162401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5360C-59E5-4569-B891-3C62EC33FA4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5E36C-4E12-4F88-9BD6-BAE39EDAE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-16727"/>
            <a:ext cx="121920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Preaching To </a:t>
            </a:r>
            <a:r>
              <a:rPr lang="en-US" sz="6600" b="1" dirty="0" smtClean="0">
                <a:solidFill>
                  <a:schemeClr val="bg1"/>
                </a:solidFill>
              </a:rPr>
              <a:t>Ourselves - Topics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126273"/>
            <a:ext cx="12192000" cy="5731727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Love one another.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Love “THEM” like enemies.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Forgive one another.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Relationships are important to God!!!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…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821976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2722" y="-12491"/>
            <a:ext cx="12217443" cy="6882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57749" y="-12490"/>
            <a:ext cx="7346971" cy="3612942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Peter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smtClean="0">
                <a:solidFill>
                  <a:schemeClr val="bg1"/>
                </a:solidFill>
              </a:rPr>
              <a:t>Preached </a:t>
            </a:r>
            <a:r>
              <a:rPr lang="en-US" sz="7200" b="1" dirty="0" smtClean="0">
                <a:solidFill>
                  <a:schemeClr val="bg1"/>
                </a:solidFill>
              </a:rPr>
              <a:t>To Himself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0472" y="3429000"/>
            <a:ext cx="7321528" cy="3429000"/>
          </a:xfrm>
        </p:spPr>
        <p:txBody>
          <a:bodyPr anchor="ctr"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A </a:t>
            </a:r>
            <a:r>
              <a:rPr lang="en-US" sz="7200" b="1" smtClean="0">
                <a:solidFill>
                  <a:schemeClr val="bg1"/>
                </a:solidFill>
              </a:rPr>
              <a:t>problem …</a:t>
            </a:r>
            <a:endParaRPr lang="en-US" sz="7200" b="1" dirty="0" smtClean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" b="47152"/>
          <a:stretch/>
        </p:blipFill>
        <p:spPr>
          <a:xfrm>
            <a:off x="0" y="-1"/>
            <a:ext cx="4857750" cy="51816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8025"/>
          <a:stretch/>
        </p:blipFill>
        <p:spPr>
          <a:xfrm>
            <a:off x="0" y="4563533"/>
            <a:ext cx="4857750" cy="229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037128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2722" y="-12491"/>
            <a:ext cx="12217443" cy="6882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0473" y="2130426"/>
            <a:ext cx="7346970" cy="1470025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Good evening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" b="47152"/>
          <a:stretch/>
        </p:blipFill>
        <p:spPr>
          <a:xfrm>
            <a:off x="0" y="-1"/>
            <a:ext cx="4857750" cy="51816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8025"/>
          <a:stretch/>
        </p:blipFill>
        <p:spPr>
          <a:xfrm>
            <a:off x="0" y="4563533"/>
            <a:ext cx="4857750" cy="229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488389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2491"/>
            <a:ext cx="12204721" cy="6882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0" y="274637"/>
            <a:ext cx="6724650" cy="4276403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Peter Preaching To Himself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857750" y="4953000"/>
            <a:ext cx="7334250" cy="19049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+mj-lt"/>
              </a:rPr>
              <a:t>A synopsis of Acts 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" b="47152"/>
          <a:stretch/>
        </p:blipFill>
        <p:spPr>
          <a:xfrm>
            <a:off x="0" y="-1"/>
            <a:ext cx="4857750" cy="51816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8025"/>
          <a:stretch/>
        </p:blipFill>
        <p:spPr>
          <a:xfrm>
            <a:off x="0" y="4563533"/>
            <a:ext cx="4857750" cy="229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622302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5542"/>
            <a:ext cx="109728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Acts 10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867400" y="1703574"/>
            <a:ext cx="6324600" cy="51544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This is a “Jackie Robinson” story!!!</a:t>
            </a:r>
          </a:p>
          <a:p>
            <a:pPr marL="0" indent="0" algn="ctr">
              <a:buNone/>
            </a:pPr>
            <a:endParaRPr lang="en-US" sz="5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Peter has a vision…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862" y="1148542"/>
            <a:ext cx="5820834" cy="5176058"/>
          </a:xfrm>
        </p:spPr>
      </p:pic>
    </p:spTree>
    <p:extLst>
      <p:ext uri="{BB962C8B-B14F-4D97-AF65-F5344CB8AC3E}">
        <p14:creationId xmlns:p14="http://schemas.microsoft.com/office/powerpoint/2010/main" xmlns="" val="380485130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43960"/>
            <a:ext cx="109728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Acts 10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867400" y="1186960"/>
            <a:ext cx="6324600" cy="567104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Peter struggles with his obedience and the uncomfortable situation.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Cornelius tells of the vision.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407" y="1230920"/>
            <a:ext cx="5540305" cy="5398480"/>
          </a:xfrm>
        </p:spPr>
      </p:pic>
    </p:spTree>
    <p:extLst>
      <p:ext uri="{BB962C8B-B14F-4D97-AF65-F5344CB8AC3E}">
        <p14:creationId xmlns:p14="http://schemas.microsoft.com/office/powerpoint/2010/main" xmlns="" val="321532521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43960"/>
            <a:ext cx="109728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Acts 10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867400" y="1186960"/>
            <a:ext cx="6324600" cy="567104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Peter preaches the Gospel.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The Holy Spirit sends a message.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Peter commands them to obey.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407" y="1230920"/>
            <a:ext cx="5540305" cy="5398480"/>
          </a:xfrm>
        </p:spPr>
      </p:pic>
    </p:spTree>
    <p:extLst>
      <p:ext uri="{BB962C8B-B14F-4D97-AF65-F5344CB8AC3E}">
        <p14:creationId xmlns:p14="http://schemas.microsoft.com/office/powerpoint/2010/main" xmlns="" val="85616753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2491"/>
            <a:ext cx="12204721" cy="6882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0" y="274637"/>
            <a:ext cx="6724650" cy="4276403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Peter Preaching To Himself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857750" y="4953000"/>
            <a:ext cx="7334250" cy="19049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+mj-lt"/>
              </a:rPr>
              <a:t>A synopsis of Acts 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" b="47152"/>
          <a:stretch/>
        </p:blipFill>
        <p:spPr>
          <a:xfrm>
            <a:off x="0" y="-1"/>
            <a:ext cx="4857750" cy="51816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8025"/>
          <a:stretch/>
        </p:blipFill>
        <p:spPr>
          <a:xfrm>
            <a:off x="0" y="4563533"/>
            <a:ext cx="4857750" cy="229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064801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Peter Preaching To Himself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91589" y="1624013"/>
            <a:ext cx="10972800" cy="5233987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Preaching to ourselves is part of the Gospel process.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Peter had to …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Philippians 2:12-13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865034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-16727"/>
            <a:ext cx="121920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Preaching To </a:t>
            </a:r>
            <a:r>
              <a:rPr lang="en-US" sz="6600" b="1" dirty="0" smtClean="0">
                <a:solidFill>
                  <a:schemeClr val="bg1"/>
                </a:solidFill>
              </a:rPr>
              <a:t>Ourselves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126273"/>
            <a:ext cx="12192000" cy="5731727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The Gospel is not a “One Hit Wonder.”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Transformation Process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Revelation 5:10, Romans 12:2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Colossians 2:12, 2 Corinthians 3:18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994210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154</Words>
  <Application>Microsoft Office PowerPoint</Application>
  <PresentationFormat>Custom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Good evening</vt:lpstr>
      <vt:lpstr>Peter Preaching To Himself</vt:lpstr>
      <vt:lpstr>Acts 10</vt:lpstr>
      <vt:lpstr>Acts 10</vt:lpstr>
      <vt:lpstr>Acts 10</vt:lpstr>
      <vt:lpstr>Peter Preaching To Himself</vt:lpstr>
      <vt:lpstr>Peter Preaching To Himself</vt:lpstr>
      <vt:lpstr>Preaching To Ourselves</vt:lpstr>
      <vt:lpstr>Preaching To Ourselves - Topics</vt:lpstr>
      <vt:lpstr>Peter Preached To Himself</vt:lpstr>
      <vt:lpstr>Slide 12</vt:lpstr>
    </vt:vector>
  </TitlesOfParts>
  <Company>Vale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 Preaching To Himself</dc:title>
  <dc:creator>Mark Russell</dc:creator>
  <cp:lastModifiedBy>jpkmpjr1</cp:lastModifiedBy>
  <cp:revision>37</cp:revision>
  <cp:lastPrinted>2017-08-21T19:28:23Z</cp:lastPrinted>
  <dcterms:created xsi:type="dcterms:W3CDTF">2011-02-26T15:55:34Z</dcterms:created>
  <dcterms:modified xsi:type="dcterms:W3CDTF">2017-08-29T13:36:08Z</dcterms:modified>
</cp:coreProperties>
</file>