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9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080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393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88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3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0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5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3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0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8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4ADE-0F44-454C-95AD-12246AEA48E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18D804-2B93-4977-B88A-40B24538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1B34A-6989-4837-8ABA-6E40B0A219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TRUE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26E01-5D64-4DB4-BDB7-EF5AE1F87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John 4:19-24</a:t>
            </a:r>
          </a:p>
        </p:txBody>
      </p:sp>
    </p:spTree>
    <p:extLst>
      <p:ext uri="{BB962C8B-B14F-4D97-AF65-F5344CB8AC3E}">
        <p14:creationId xmlns:p14="http://schemas.microsoft.com/office/powerpoint/2010/main" val="357347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C51E-74E5-4A8D-8EDF-13165CBD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TRUE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8DD54-620B-40D5-82F2-2773A50AF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Worship is as essential to accomplishing God’s </a:t>
            </a:r>
          </a:p>
          <a:p>
            <a:pPr marL="0" indent="0" algn="ctr">
              <a:buNone/>
            </a:pPr>
            <a:r>
              <a:rPr lang="en-US" dirty="0"/>
              <a:t>purpose in this life as is faith.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Worship purifies, deepens and strengthens the emotions.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person who really thinks of God must worship Him!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greater need than the enrichment of our worship </a:t>
            </a:r>
          </a:p>
        </p:txBody>
      </p:sp>
    </p:spTree>
    <p:extLst>
      <p:ext uri="{BB962C8B-B14F-4D97-AF65-F5344CB8AC3E}">
        <p14:creationId xmlns:p14="http://schemas.microsoft.com/office/powerpoint/2010/main" val="123781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5CA9-34D7-4DCF-9B93-B3CDB826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True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1DB89-93DA-4CEC-9F01-590F731BA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1722"/>
            <a:ext cx="10268962" cy="520810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What is Worship?</a:t>
            </a:r>
          </a:p>
          <a:p>
            <a:r>
              <a:rPr lang="en-US" sz="2000" dirty="0"/>
              <a:t>Worship is the manifestation or expression of love, gratitude, praise and adoration of the only true and living God, offered by a heart of faith, trust, penitence, submission, humility, dependence and acknowledged responsibility.</a:t>
            </a:r>
          </a:p>
          <a:p>
            <a:r>
              <a:rPr lang="en-US" sz="2000" b="1" dirty="0"/>
              <a:t>Worship is the ONLY gift that we can give God that He hasn’t first given us.</a:t>
            </a:r>
          </a:p>
          <a:p>
            <a:pPr marL="0" indent="0">
              <a:buNone/>
            </a:pPr>
            <a:r>
              <a:rPr lang="en-US" sz="2000" dirty="0"/>
              <a:t>	1John 4:8-9</a:t>
            </a:r>
          </a:p>
          <a:p>
            <a:r>
              <a:rPr lang="en-US" sz="2000" dirty="0"/>
              <a:t>John 4:19-24     ----------------------</a:t>
            </a:r>
            <a:r>
              <a:rPr lang="en-US" sz="2000" i="1" dirty="0"/>
              <a:t>True Worship</a:t>
            </a:r>
          </a:p>
          <a:p>
            <a:r>
              <a:rPr lang="en-US" sz="2000" dirty="0"/>
              <a:t>John 4:23-24    -----------------------</a:t>
            </a:r>
            <a:r>
              <a:rPr lang="en-US" sz="2000" i="1" dirty="0"/>
              <a:t>In Spirit</a:t>
            </a:r>
            <a:endParaRPr lang="en-US" sz="200" b="1" i="1" dirty="0"/>
          </a:p>
          <a:p>
            <a:pPr algn="ctr"/>
            <a:r>
              <a:rPr lang="en-US" sz="3200" b="1" dirty="0"/>
              <a:t>What is Truth?</a:t>
            </a:r>
          </a:p>
          <a:p>
            <a:r>
              <a:rPr lang="en-US" sz="2000" dirty="0"/>
              <a:t>John 18:31---8:31-32---14:6----17:17  </a:t>
            </a:r>
          </a:p>
          <a:p>
            <a:pPr marL="0" indent="0">
              <a:buNone/>
            </a:pPr>
            <a:r>
              <a:rPr lang="en-US" sz="2000" dirty="0"/>
              <a:t>	John 4:23-24 -------------------------</a:t>
            </a:r>
            <a:r>
              <a:rPr lang="en-US" sz="2000" i="1" dirty="0"/>
              <a:t>In Truth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607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5D8E-F5E8-4CD2-89BF-59A60A09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everyone Have access to True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E7B67-43CA-4D7E-8328-32AA98FD8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YES</a:t>
            </a:r>
          </a:p>
          <a:p>
            <a:r>
              <a:rPr lang="en-US" b="1" dirty="0"/>
              <a:t>However-</a:t>
            </a:r>
            <a:r>
              <a:rPr lang="en-US" dirty="0"/>
              <a:t>many do not seek the opportunity to worship!</a:t>
            </a:r>
          </a:p>
          <a:p>
            <a:pPr lvl="1"/>
            <a:r>
              <a:rPr lang="en-US" b="1" dirty="0"/>
              <a:t>1</a:t>
            </a:r>
            <a:r>
              <a:rPr lang="en-US" dirty="0"/>
              <a:t>. There may someone here today that are not seeking- compelled </a:t>
            </a:r>
          </a:p>
          <a:p>
            <a:pPr lvl="1"/>
            <a:r>
              <a:rPr lang="en-US" dirty="0"/>
              <a:t>2. Some who may here not converted[ baptized] but not converted</a:t>
            </a:r>
          </a:p>
          <a:p>
            <a:pPr lvl="1"/>
            <a:r>
              <a:rPr lang="en-US" dirty="0"/>
              <a:t>3.more than 50,000 in this county –no religious connection. 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What is my responsibility to these?    </a:t>
            </a:r>
          </a:p>
        </p:txBody>
      </p:sp>
    </p:spTree>
    <p:extLst>
      <p:ext uri="{BB962C8B-B14F-4D97-AF65-F5344CB8AC3E}">
        <p14:creationId xmlns:p14="http://schemas.microsoft.com/office/powerpoint/2010/main" val="410326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D111-DF33-4285-9A2A-57B4B4A9C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GOD– The Source of all Power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89D9EDA-92EC-43DF-83C5-D04FA72BB6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2214" y="2124758"/>
            <a:ext cx="5935687" cy="421433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3C4E26-CC22-40E1-B50E-B6A887609275}"/>
              </a:ext>
            </a:extLst>
          </p:cNvPr>
          <p:cNvCxnSpPr/>
          <p:nvPr/>
        </p:nvCxnSpPr>
        <p:spPr>
          <a:xfrm>
            <a:off x="4333461" y="3657600"/>
            <a:ext cx="543339" cy="437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1727-468E-4E44-A80C-885616D17F84}"/>
              </a:ext>
            </a:extLst>
          </p:cNvPr>
          <p:cNvSpPr txBox="1"/>
          <p:nvPr/>
        </p:nvSpPr>
        <p:spPr>
          <a:xfrm>
            <a:off x="3114262" y="322353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PEOPLE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3307E4-B89F-4A82-B03B-C533F0E0B5F9}"/>
              </a:ext>
            </a:extLst>
          </p:cNvPr>
          <p:cNvSpPr txBox="1"/>
          <p:nvPr/>
        </p:nvSpPr>
        <p:spPr>
          <a:xfrm>
            <a:off x="6639339" y="3910256"/>
            <a:ext cx="147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7275509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719</TotalTime>
  <Words>189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TRUE WORSHIP</vt:lpstr>
      <vt:lpstr>TRUE WORSHIP</vt:lpstr>
      <vt:lpstr>True Worship</vt:lpstr>
      <vt:lpstr>Does everyone Have access to True Worship?</vt:lpstr>
      <vt:lpstr>GOD– The Source of all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WORSHIP</dc:title>
  <dc:creator>louis cook</dc:creator>
  <cp:lastModifiedBy>louis cook</cp:lastModifiedBy>
  <cp:revision>6</cp:revision>
  <dcterms:created xsi:type="dcterms:W3CDTF">2017-09-02T02:32:49Z</dcterms:created>
  <dcterms:modified xsi:type="dcterms:W3CDTF">2017-09-09T01:33:31Z</dcterms:modified>
</cp:coreProperties>
</file>