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2" r:id="rId2"/>
    <p:sldId id="256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11/5/2017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67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1500" dirty="0" smtClean="0"/>
              <a:t>How to Live the good life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Proverbs 3:1-12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67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28" y="1559284"/>
            <a:ext cx="11539522" cy="40507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4400" u="sng" dirty="0" smtClean="0">
                <a:solidFill>
                  <a:schemeClr val="accent1">
                    <a:lumMod val="75000"/>
                  </a:schemeClr>
                </a:solidFill>
              </a:rPr>
              <a:t>We need: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Longevity and peace </a:t>
            </a:r>
            <a:r>
              <a:rPr lang="en-US" sz="4000" dirty="0"/>
              <a:t>-</a:t>
            </a:r>
            <a:r>
              <a:rPr lang="en-US" sz="4000" dirty="0" smtClean="0"/>
              <a:t> (vs. 1-2)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To be well thought of </a:t>
            </a:r>
            <a:r>
              <a:rPr lang="en-US" sz="2400" dirty="0" smtClean="0"/>
              <a:t>(by those that matter) </a:t>
            </a:r>
            <a:r>
              <a:rPr lang="en-US" sz="4000" dirty="0" smtClean="0"/>
              <a:t>-</a:t>
            </a:r>
            <a:r>
              <a:rPr lang="en-US" sz="2400" dirty="0" smtClean="0"/>
              <a:t> </a:t>
            </a:r>
            <a:r>
              <a:rPr lang="en-US" sz="4000" dirty="0" smtClean="0"/>
              <a:t>(vs. 3-4)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Wisdom to make the right decisions - (vs. 5-6)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Health and strength - (vs. 7-8)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Physical blessings - (vs. 9-10)</a:t>
            </a:r>
          </a:p>
          <a:p>
            <a:pPr lvl="1">
              <a:lnSpc>
                <a:spcPct val="100000"/>
              </a:lnSpc>
            </a:pPr>
            <a:r>
              <a:rPr lang="en-US" sz="4000" dirty="0" smtClean="0"/>
              <a:t>Correction and training - (vs. 11-12) </a:t>
            </a: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8210"/>
            <a:ext cx="12427117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Live the good life</a:t>
            </a:r>
            <a:endParaRPr lang="en-US" sz="7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178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98" y="-3745"/>
            <a:ext cx="12181602" cy="1609344"/>
          </a:xfrm>
        </p:spPr>
        <p:txBody>
          <a:bodyPr>
            <a:normAutofit/>
          </a:bodyPr>
          <a:lstStyle/>
          <a:p>
            <a:pPr algn="ctr"/>
            <a:r>
              <a:rPr lang="en-US" sz="7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7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the good life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759190" y="1414407"/>
            <a:ext cx="4754880" cy="64008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We Need:</a:t>
            </a:r>
            <a:endParaRPr lang="en-US" sz="3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3277" y="2130135"/>
            <a:ext cx="6244933" cy="4114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dirty="0" smtClean="0"/>
              <a:t>Longevity </a:t>
            </a:r>
            <a:r>
              <a:rPr lang="en-US" sz="3000" dirty="0"/>
              <a:t>and </a:t>
            </a:r>
            <a:r>
              <a:rPr lang="en-US" sz="3000" dirty="0" smtClean="0"/>
              <a:t>peace</a:t>
            </a:r>
            <a:endParaRPr lang="en-US" sz="3000" dirty="0"/>
          </a:p>
          <a:p>
            <a:pPr>
              <a:lnSpc>
                <a:spcPct val="100000"/>
              </a:lnSpc>
            </a:pPr>
            <a:r>
              <a:rPr lang="en-US" sz="3000" dirty="0"/>
              <a:t>To be well thought of </a:t>
            </a:r>
            <a:r>
              <a:rPr lang="en-US" sz="1600" dirty="0"/>
              <a:t>(by those that matter)</a:t>
            </a:r>
            <a:endParaRPr lang="en-US" sz="3000" dirty="0"/>
          </a:p>
          <a:p>
            <a:pPr>
              <a:lnSpc>
                <a:spcPct val="100000"/>
              </a:lnSpc>
            </a:pPr>
            <a:r>
              <a:rPr lang="en-US" sz="3000" dirty="0" smtClean="0"/>
              <a:t>Wisdom </a:t>
            </a:r>
            <a:r>
              <a:rPr lang="en-US" sz="3000" dirty="0"/>
              <a:t>to make the right decisions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Health and strength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Physical </a:t>
            </a:r>
            <a:r>
              <a:rPr lang="en-US" sz="3000" dirty="0" smtClean="0"/>
              <a:t>blessings</a:t>
            </a:r>
            <a:endParaRPr lang="en-US" sz="3000" dirty="0"/>
          </a:p>
          <a:p>
            <a:pPr>
              <a:lnSpc>
                <a:spcPct val="100000"/>
              </a:lnSpc>
            </a:pPr>
            <a:r>
              <a:rPr lang="en-US" sz="3000" dirty="0"/>
              <a:t>Correction and </a:t>
            </a:r>
            <a:r>
              <a:rPr lang="en-US" sz="3000" dirty="0" smtClean="0"/>
              <a:t>training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885395" y="1404015"/>
            <a:ext cx="4754880" cy="64008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We Must:</a:t>
            </a:r>
            <a:endParaRPr lang="en-US" sz="36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01515" y="2145501"/>
            <a:ext cx="6193808" cy="4114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000" dirty="0" smtClean="0"/>
              <a:t>Keep the Lord’s commands</a:t>
            </a:r>
          </a:p>
          <a:p>
            <a:pPr>
              <a:lnSpc>
                <a:spcPct val="100000"/>
              </a:lnSpc>
            </a:pPr>
            <a:r>
              <a:rPr lang="en-US" sz="3000" dirty="0" smtClean="0"/>
              <a:t>Model kindness and truth</a:t>
            </a:r>
          </a:p>
          <a:p>
            <a:pPr>
              <a:lnSpc>
                <a:spcPct val="100000"/>
              </a:lnSpc>
            </a:pPr>
            <a:r>
              <a:rPr lang="en-US" sz="3000" dirty="0" smtClean="0"/>
              <a:t>Trust in the Lord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3000" dirty="0" smtClean="0"/>
              <a:t>Fear the Lord</a:t>
            </a:r>
          </a:p>
          <a:p>
            <a:pPr>
              <a:lnSpc>
                <a:spcPct val="100000"/>
              </a:lnSpc>
            </a:pPr>
            <a:r>
              <a:rPr lang="en-US" sz="3000" dirty="0" smtClean="0"/>
              <a:t>Honor the Lord from our wealth</a:t>
            </a:r>
          </a:p>
          <a:p>
            <a:pPr>
              <a:lnSpc>
                <a:spcPct val="100000"/>
              </a:lnSpc>
            </a:pPr>
            <a:r>
              <a:rPr lang="en-US" sz="3000" dirty="0" smtClean="0"/>
              <a:t>Accept the discipline of the Lord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260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19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107</TotalTime>
  <Words>146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PowerPoint Presentation</vt:lpstr>
      <vt:lpstr>How to Live the good life</vt:lpstr>
      <vt:lpstr>PowerPoint Presentation</vt:lpstr>
      <vt:lpstr>to Live the good life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Live the good life</dc:title>
  <dc:creator>Bob McPherson II</dc:creator>
  <cp:lastModifiedBy>Owner</cp:lastModifiedBy>
  <cp:revision>14</cp:revision>
  <dcterms:created xsi:type="dcterms:W3CDTF">2015-09-06T12:58:05Z</dcterms:created>
  <dcterms:modified xsi:type="dcterms:W3CDTF">2017-11-05T19:00:33Z</dcterms:modified>
</cp:coreProperties>
</file>