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57" r:id="rId4"/>
    <p:sldId id="264" r:id="rId5"/>
    <p:sldId id="260" r:id="rId6"/>
    <p:sldId id="262" r:id="rId7"/>
    <p:sldId id="263"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12/24/2017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12/24/2017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903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sz="8000" dirty="0" smtClean="0">
                <a:effectLst>
                  <a:outerShdw blurRad="38100" dist="38100" dir="2700000" algn="tl">
                    <a:srgbClr val="000000">
                      <a:alpha val="43137"/>
                    </a:srgbClr>
                  </a:outerShdw>
                </a:effectLst>
              </a:rPr>
              <a:t>The </a:t>
            </a:r>
            <a:r>
              <a:rPr lang="en-US" sz="9600" b="1" dirty="0" smtClean="0">
                <a:solidFill>
                  <a:srgbClr val="FF0000"/>
                </a:solidFill>
                <a:effectLst>
                  <a:outerShdw blurRad="38100" dist="38100" dir="2700000" algn="tl">
                    <a:srgbClr val="000000">
                      <a:alpha val="43137"/>
                    </a:srgbClr>
                  </a:outerShdw>
                </a:effectLst>
                <a:latin typeface="Copperplate Gothic Bold" panose="020E0705020206020404" pitchFamily="34" charset="0"/>
              </a:rPr>
              <a:t>Wonders</a:t>
            </a:r>
            <a:r>
              <a:rPr lang="en-US" sz="8000" dirty="0" smtClean="0">
                <a:effectLst>
                  <a:outerShdw blurRad="38100" dist="38100" dir="2700000" algn="tl">
                    <a:srgbClr val="000000">
                      <a:alpha val="43137"/>
                    </a:srgbClr>
                  </a:outerShdw>
                </a:effectLst>
              </a:rPr>
              <a:t> </a:t>
            </a:r>
            <a:br>
              <a:rPr lang="en-US" sz="8000" dirty="0" smtClean="0">
                <a:effectLst>
                  <a:outerShdw blurRad="38100" dist="38100" dir="2700000" algn="tl">
                    <a:srgbClr val="000000">
                      <a:alpha val="43137"/>
                    </a:srgbClr>
                  </a:outerShdw>
                </a:effectLst>
              </a:rPr>
            </a:br>
            <a:r>
              <a:rPr lang="en-US" sz="8000" dirty="0" smtClean="0">
                <a:effectLst>
                  <a:outerShdw blurRad="38100" dist="38100" dir="2700000" algn="tl">
                    <a:srgbClr val="000000">
                      <a:alpha val="43137"/>
                    </a:srgbClr>
                  </a:outerShdw>
                </a:effectLst>
              </a:rPr>
              <a:t>of His Love</a:t>
            </a:r>
            <a:endParaRPr lang="en-US" sz="8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lgn="r"/>
            <a:r>
              <a:rPr lang="en-US" sz="2400" b="1" dirty="0"/>
              <a:t>Psalm 36:5-7</a:t>
            </a:r>
          </a:p>
        </p:txBody>
      </p:sp>
    </p:spTree>
    <p:extLst>
      <p:ext uri="{BB962C8B-B14F-4D97-AF65-F5344CB8AC3E}">
        <p14:creationId xmlns:p14="http://schemas.microsoft.com/office/powerpoint/2010/main" val="1472676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37" y="452718"/>
            <a:ext cx="9404723" cy="1400530"/>
          </a:xfrm>
        </p:spPr>
        <p:txBody>
          <a:bodyPr/>
          <a:lstStyle/>
          <a:p>
            <a:r>
              <a:rPr lang="en-US" sz="8800" b="1" dirty="0" smtClean="0">
                <a:solidFill>
                  <a:srgbClr val="FF0000"/>
                </a:solidFill>
                <a:latin typeface="Copperplate Gothic Bold" panose="020E0705020206020404" pitchFamily="34" charset="0"/>
              </a:rPr>
              <a:t>god’s love</a:t>
            </a:r>
            <a:endParaRPr lang="en-US" dirty="0"/>
          </a:p>
        </p:txBody>
      </p:sp>
      <p:sp>
        <p:nvSpPr>
          <p:cNvPr id="3" name="Content Placeholder 2"/>
          <p:cNvSpPr>
            <a:spLocks noGrp="1"/>
          </p:cNvSpPr>
          <p:nvPr>
            <p:ph idx="1"/>
          </p:nvPr>
        </p:nvSpPr>
        <p:spPr>
          <a:xfrm>
            <a:off x="446315" y="1846084"/>
            <a:ext cx="11375571" cy="4805082"/>
          </a:xfrm>
        </p:spPr>
        <p:txBody>
          <a:bodyPr>
            <a:noAutofit/>
          </a:bodyPr>
          <a:lstStyle/>
          <a:p>
            <a:pPr marL="0" indent="0">
              <a:buNone/>
            </a:pPr>
            <a:r>
              <a:rPr lang="en-US" sz="4000" b="1" dirty="0"/>
              <a:t>i</a:t>
            </a:r>
            <a:r>
              <a:rPr lang="en-US" sz="4000" b="1" dirty="0" smtClean="0"/>
              <a:t>s unfailing </a:t>
            </a:r>
            <a:r>
              <a:rPr lang="en-US" sz="4000" b="1" dirty="0"/>
              <a:t>and </a:t>
            </a:r>
            <a:r>
              <a:rPr lang="en-US" sz="4000" b="1" dirty="0" smtClean="0"/>
              <a:t>unchanging</a:t>
            </a:r>
          </a:p>
          <a:p>
            <a:r>
              <a:rPr lang="en-US" sz="2800" b="1" dirty="0" smtClean="0"/>
              <a:t>Ps 86:15:  </a:t>
            </a:r>
            <a:r>
              <a:rPr lang="en-US" sz="2800" i="1" dirty="0" smtClean="0"/>
              <a:t>But you, O Lord, are a God merciful and gracious, slow to anger and abounding in steadfast love and faithfulness.</a:t>
            </a:r>
          </a:p>
          <a:p>
            <a:r>
              <a:rPr lang="en-US" sz="2800" b="1" dirty="0" err="1"/>
              <a:t>Deut</a:t>
            </a:r>
            <a:r>
              <a:rPr lang="en-US" sz="2800" b="1" dirty="0"/>
              <a:t> </a:t>
            </a:r>
            <a:r>
              <a:rPr lang="en-US" sz="2800" b="1" dirty="0" smtClean="0"/>
              <a:t>7:9:  </a:t>
            </a:r>
            <a:r>
              <a:rPr lang="en-US" sz="2800" i="1" dirty="0" smtClean="0"/>
              <a:t>Know </a:t>
            </a:r>
            <a:r>
              <a:rPr lang="en-US" sz="2800" i="1" dirty="0"/>
              <a:t>therefore that the LORD your God is God, the faithful God who keeps covenant and steadfast love with those who love him and keep his commandments, to a thousand generations.</a:t>
            </a:r>
          </a:p>
          <a:p>
            <a:r>
              <a:rPr lang="en-US" sz="2800" b="1" dirty="0" smtClean="0"/>
              <a:t>Ps 136:26:  </a:t>
            </a:r>
            <a:r>
              <a:rPr lang="en-US" sz="2800" i="1" dirty="0" smtClean="0"/>
              <a:t>Give thanks to the God of heaven, for his steadfast love endures forever.</a:t>
            </a:r>
          </a:p>
        </p:txBody>
      </p:sp>
    </p:spTree>
    <p:extLst>
      <p:ext uri="{BB962C8B-B14F-4D97-AF65-F5344CB8AC3E}">
        <p14:creationId xmlns:p14="http://schemas.microsoft.com/office/powerpoint/2010/main" val="427626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39" y="452718"/>
            <a:ext cx="9404723" cy="1400530"/>
          </a:xfrm>
        </p:spPr>
        <p:txBody>
          <a:bodyPr/>
          <a:lstStyle/>
          <a:p>
            <a:r>
              <a:rPr lang="en-US" sz="8800" b="1" dirty="0" smtClean="0">
                <a:solidFill>
                  <a:srgbClr val="FF0000"/>
                </a:solidFill>
                <a:latin typeface="Copperplate Gothic Bold" panose="020E0705020206020404" pitchFamily="34" charset="0"/>
              </a:rPr>
              <a:t>god’s love</a:t>
            </a:r>
            <a:endParaRPr lang="en-US" dirty="0"/>
          </a:p>
        </p:txBody>
      </p:sp>
      <p:sp>
        <p:nvSpPr>
          <p:cNvPr id="3" name="Content Placeholder 2"/>
          <p:cNvSpPr>
            <a:spLocks noGrp="1"/>
          </p:cNvSpPr>
          <p:nvPr>
            <p:ph idx="1"/>
          </p:nvPr>
        </p:nvSpPr>
        <p:spPr>
          <a:xfrm>
            <a:off x="413658" y="1835198"/>
            <a:ext cx="11342914" cy="4805082"/>
          </a:xfrm>
        </p:spPr>
        <p:txBody>
          <a:bodyPr>
            <a:normAutofit/>
          </a:bodyPr>
          <a:lstStyle/>
          <a:p>
            <a:pPr marL="0" indent="0">
              <a:buNone/>
            </a:pPr>
            <a:r>
              <a:rPr lang="en-US" sz="4000" b="1" dirty="0" smtClean="0"/>
              <a:t>comfort us</a:t>
            </a:r>
          </a:p>
          <a:p>
            <a:r>
              <a:rPr lang="en-US" sz="2800" b="1" dirty="0" err="1" smtClean="0"/>
              <a:t>Zeph</a:t>
            </a:r>
            <a:r>
              <a:rPr lang="en-US" sz="2800" b="1" dirty="0" smtClean="0"/>
              <a:t> 3:17:  </a:t>
            </a:r>
            <a:r>
              <a:rPr lang="en-US" sz="2800" i="1" dirty="0" smtClean="0"/>
              <a:t>The </a:t>
            </a:r>
            <a:r>
              <a:rPr lang="en-US" sz="2800" i="1" dirty="0"/>
              <a:t>LORD your God is in your midst, a mighty one who will save; he will rejoice over you with gladness; he will quiet you by his </a:t>
            </a:r>
            <a:r>
              <a:rPr lang="en-US" sz="2800" i="1" dirty="0" smtClean="0"/>
              <a:t>love…</a:t>
            </a:r>
            <a:endParaRPr lang="en-US" sz="2800" dirty="0" smtClean="0"/>
          </a:p>
          <a:p>
            <a:r>
              <a:rPr lang="en-US" sz="2800" b="1" dirty="0" smtClean="0"/>
              <a:t>1 Pt 5:6-7:  </a:t>
            </a:r>
            <a:r>
              <a:rPr lang="en-US" sz="2800" i="1" dirty="0" smtClean="0"/>
              <a:t>Humble yourselves, therefore, under the mighty hand of God so that at the proper time he may exalt you,  casting all your anxieties on him, because he cares for you.</a:t>
            </a:r>
            <a:endParaRPr lang="en-US" sz="2800" dirty="0"/>
          </a:p>
        </p:txBody>
      </p:sp>
    </p:spTree>
    <p:extLst>
      <p:ext uri="{BB962C8B-B14F-4D97-AF65-F5344CB8AC3E}">
        <p14:creationId xmlns:p14="http://schemas.microsoft.com/office/powerpoint/2010/main" val="85493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38" y="452718"/>
            <a:ext cx="9404723" cy="1400530"/>
          </a:xfrm>
        </p:spPr>
        <p:txBody>
          <a:bodyPr/>
          <a:lstStyle/>
          <a:p>
            <a:r>
              <a:rPr lang="en-US" sz="8800" b="1" dirty="0" smtClean="0">
                <a:solidFill>
                  <a:srgbClr val="FF0000"/>
                </a:solidFill>
                <a:latin typeface="Copperplate Gothic Bold" panose="020E0705020206020404" pitchFamily="34" charset="0"/>
              </a:rPr>
              <a:t>god’s love</a:t>
            </a:r>
            <a:endParaRPr lang="en-US" dirty="0"/>
          </a:p>
        </p:txBody>
      </p:sp>
      <p:sp>
        <p:nvSpPr>
          <p:cNvPr id="3" name="Content Placeholder 2"/>
          <p:cNvSpPr>
            <a:spLocks noGrp="1"/>
          </p:cNvSpPr>
          <p:nvPr>
            <p:ph idx="1"/>
          </p:nvPr>
        </p:nvSpPr>
        <p:spPr>
          <a:xfrm>
            <a:off x="413656" y="1846084"/>
            <a:ext cx="11386457" cy="4805082"/>
          </a:xfrm>
        </p:spPr>
        <p:txBody>
          <a:bodyPr>
            <a:normAutofit fontScale="92500" lnSpcReduction="20000"/>
          </a:bodyPr>
          <a:lstStyle/>
          <a:p>
            <a:pPr marL="0" indent="0">
              <a:buNone/>
            </a:pPr>
            <a:r>
              <a:rPr lang="en-US" sz="4000" b="1" dirty="0" smtClean="0"/>
              <a:t>is </a:t>
            </a:r>
            <a:r>
              <a:rPr lang="en-US" sz="4000" b="1" dirty="0"/>
              <a:t>manifested in </a:t>
            </a:r>
            <a:r>
              <a:rPr lang="en-US" sz="4000" b="1" dirty="0" smtClean="0"/>
              <a:t>Christ</a:t>
            </a:r>
          </a:p>
          <a:p>
            <a:r>
              <a:rPr lang="en-US" sz="3000" b="1" dirty="0" err="1" smtClean="0"/>
              <a:t>Jn</a:t>
            </a:r>
            <a:r>
              <a:rPr lang="en-US" sz="3000" b="1" dirty="0" smtClean="0"/>
              <a:t> 3:16:  </a:t>
            </a:r>
            <a:r>
              <a:rPr lang="en-US" sz="3000" i="1" dirty="0" smtClean="0"/>
              <a:t>For </a:t>
            </a:r>
            <a:r>
              <a:rPr lang="en-US" sz="3000" i="1" dirty="0"/>
              <a:t>God so loved the world, that he gave his only Son, that whoever believes in him should not perish but have eternal life</a:t>
            </a:r>
            <a:r>
              <a:rPr lang="en-US" sz="3000" i="1" dirty="0" smtClean="0"/>
              <a:t>.</a:t>
            </a:r>
          </a:p>
          <a:p>
            <a:r>
              <a:rPr lang="en-US" sz="3000" b="1" dirty="0" smtClean="0"/>
              <a:t>Gal 2:20:  </a:t>
            </a:r>
            <a:r>
              <a:rPr lang="en-US" sz="3000" i="1" dirty="0"/>
              <a:t>I have been crucified with Christ. It is no longer I who live, but Christ who lives in me. And the life I now live in the flesh I live by faith in the Son of God who loved me and gave himself for me</a:t>
            </a:r>
            <a:r>
              <a:rPr lang="en-US" sz="3000" i="1" dirty="0" smtClean="0"/>
              <a:t>.</a:t>
            </a:r>
            <a:endParaRPr lang="en-US" sz="2400" dirty="0"/>
          </a:p>
          <a:p>
            <a:r>
              <a:rPr lang="en-US" sz="3000" b="1" dirty="0" err="1" smtClean="0"/>
              <a:t>Eph</a:t>
            </a:r>
            <a:r>
              <a:rPr lang="en-US" sz="3000" b="1" dirty="0" smtClean="0"/>
              <a:t> 2:4-5:  </a:t>
            </a:r>
            <a:r>
              <a:rPr lang="en-US" sz="3000" i="1" dirty="0"/>
              <a:t>But God, being rich in mercy, because of the great love with which he loved us, even when we were dead in our trespasses, made us alive together with </a:t>
            </a:r>
            <a:r>
              <a:rPr lang="en-US" sz="3000" i="1" dirty="0" smtClean="0"/>
              <a:t>Christ…</a:t>
            </a:r>
            <a:endParaRPr lang="en-US" sz="3000" i="1" dirty="0"/>
          </a:p>
        </p:txBody>
      </p:sp>
    </p:spTree>
    <p:extLst>
      <p:ext uri="{BB962C8B-B14F-4D97-AF65-F5344CB8AC3E}">
        <p14:creationId xmlns:p14="http://schemas.microsoft.com/office/powerpoint/2010/main" val="18296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37" y="452718"/>
            <a:ext cx="9404723" cy="1400530"/>
          </a:xfrm>
        </p:spPr>
        <p:txBody>
          <a:bodyPr/>
          <a:lstStyle/>
          <a:p>
            <a:r>
              <a:rPr lang="en-US" sz="8800" b="1" dirty="0" smtClean="0">
                <a:solidFill>
                  <a:srgbClr val="FF0000"/>
                </a:solidFill>
                <a:latin typeface="Copperplate Gothic Bold" panose="020E0705020206020404" pitchFamily="34" charset="0"/>
              </a:rPr>
              <a:t>god’s love</a:t>
            </a:r>
            <a:endParaRPr lang="en-US" dirty="0"/>
          </a:p>
        </p:txBody>
      </p:sp>
      <p:sp>
        <p:nvSpPr>
          <p:cNvPr id="3" name="Content Placeholder 2"/>
          <p:cNvSpPr>
            <a:spLocks noGrp="1"/>
          </p:cNvSpPr>
          <p:nvPr>
            <p:ph idx="1"/>
          </p:nvPr>
        </p:nvSpPr>
        <p:spPr>
          <a:xfrm>
            <a:off x="478972" y="1846086"/>
            <a:ext cx="11234057" cy="5001027"/>
          </a:xfrm>
        </p:spPr>
        <p:txBody>
          <a:bodyPr>
            <a:normAutofit lnSpcReduction="10000"/>
          </a:bodyPr>
          <a:lstStyle/>
          <a:p>
            <a:pPr marL="0" indent="0">
              <a:buNone/>
            </a:pPr>
            <a:r>
              <a:rPr lang="en-US" sz="4000" b="1" dirty="0"/>
              <a:t>compels us to love one </a:t>
            </a:r>
            <a:r>
              <a:rPr lang="en-US" sz="4000" b="1" dirty="0" smtClean="0"/>
              <a:t>another</a:t>
            </a:r>
          </a:p>
          <a:p>
            <a:r>
              <a:rPr lang="en-US" sz="2800" b="1" dirty="0"/>
              <a:t>1 </a:t>
            </a:r>
            <a:r>
              <a:rPr lang="en-US" sz="2800" b="1" dirty="0" err="1"/>
              <a:t>Jn</a:t>
            </a:r>
            <a:r>
              <a:rPr lang="en-US" sz="2800" b="1" dirty="0"/>
              <a:t> </a:t>
            </a:r>
            <a:r>
              <a:rPr lang="en-US" sz="2800" b="1" dirty="0" smtClean="0"/>
              <a:t>4:7-8:  </a:t>
            </a:r>
            <a:r>
              <a:rPr lang="en-US" sz="2800" i="1" dirty="0" smtClean="0"/>
              <a:t>Beloved</a:t>
            </a:r>
            <a:r>
              <a:rPr lang="en-US" sz="2800" i="1" dirty="0"/>
              <a:t>, let us love one another, for love is from God, and whoever loves has been born of God and knows God.  Anyone who does not love does not know God, because God is love</a:t>
            </a:r>
            <a:r>
              <a:rPr lang="en-US" sz="2800" i="1" dirty="0" smtClean="0"/>
              <a:t>.</a:t>
            </a:r>
            <a:endParaRPr lang="en-US" sz="2800" dirty="0"/>
          </a:p>
          <a:p>
            <a:r>
              <a:rPr lang="en-US" sz="2800" b="1" dirty="0" smtClean="0"/>
              <a:t>1 </a:t>
            </a:r>
            <a:r>
              <a:rPr lang="en-US" sz="2800" b="1" dirty="0" err="1"/>
              <a:t>Jn</a:t>
            </a:r>
            <a:r>
              <a:rPr lang="en-US" sz="2800" b="1" dirty="0"/>
              <a:t> </a:t>
            </a:r>
            <a:r>
              <a:rPr lang="en-US" sz="2800" b="1" dirty="0" smtClean="0"/>
              <a:t>4:9-11: </a:t>
            </a:r>
            <a:r>
              <a:rPr lang="en-US" sz="2800" dirty="0" smtClean="0"/>
              <a:t> </a:t>
            </a:r>
            <a:r>
              <a:rPr lang="en-US" sz="2800" i="1" dirty="0"/>
              <a:t>In this the love of God was made manifest among us, that God sent his only Son into the world, so that we might live through him. In this is love, not that we have loved God but that he loved us and sent his Son to be the propitiation for our sins. Beloved, if God so loved us, we also ought to love one another</a:t>
            </a:r>
            <a:r>
              <a:rPr lang="en-US" sz="2800" i="1" dirty="0" smtClean="0"/>
              <a:t>.</a:t>
            </a:r>
            <a:endParaRPr lang="en-US" sz="2800" i="1" dirty="0"/>
          </a:p>
        </p:txBody>
      </p:sp>
    </p:spTree>
    <p:extLst>
      <p:ext uri="{BB962C8B-B14F-4D97-AF65-F5344CB8AC3E}">
        <p14:creationId xmlns:p14="http://schemas.microsoft.com/office/powerpoint/2010/main" val="63313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6112" y="2052918"/>
            <a:ext cx="9403742" cy="4195481"/>
          </a:xfrm>
        </p:spPr>
        <p:txBody>
          <a:bodyPr>
            <a:normAutofit/>
          </a:bodyPr>
          <a:lstStyle/>
          <a:p>
            <a:pPr marL="0" indent="0" algn="r">
              <a:buNone/>
            </a:pPr>
            <a:r>
              <a:rPr lang="en-US" sz="4000" b="1" dirty="0" smtClean="0"/>
              <a:t>See </a:t>
            </a:r>
            <a:r>
              <a:rPr lang="en-US" sz="4000" b="1" dirty="0"/>
              <a:t>what kind of love the Father has given to us, that we should be called children of God; and so we </a:t>
            </a:r>
            <a:r>
              <a:rPr lang="en-US" sz="4000" b="1" dirty="0" smtClean="0"/>
              <a:t>are...</a:t>
            </a:r>
          </a:p>
          <a:p>
            <a:pPr marL="0" indent="0" algn="r">
              <a:buNone/>
            </a:pPr>
            <a:r>
              <a:rPr lang="en-US" sz="4000" b="1" dirty="0" smtClean="0"/>
              <a:t> -</a:t>
            </a:r>
            <a:r>
              <a:rPr lang="en-US" sz="2800" dirty="0" smtClean="0"/>
              <a:t>1 </a:t>
            </a:r>
            <a:r>
              <a:rPr lang="en-US" sz="2800" dirty="0"/>
              <a:t>John 3:1 </a:t>
            </a:r>
            <a:endParaRPr lang="en-US" sz="2800" dirty="0" smtClean="0"/>
          </a:p>
        </p:txBody>
      </p:sp>
    </p:spTree>
    <p:extLst>
      <p:ext uri="{BB962C8B-B14F-4D97-AF65-F5344CB8AC3E}">
        <p14:creationId xmlns:p14="http://schemas.microsoft.com/office/powerpoint/2010/main" val="3534329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92630" y="2052918"/>
            <a:ext cx="9157224" cy="4195481"/>
          </a:xfrm>
        </p:spPr>
        <p:txBody>
          <a:bodyPr>
            <a:normAutofit/>
          </a:bodyPr>
          <a:lstStyle/>
          <a:p>
            <a:pPr marL="0" indent="0" algn="r">
              <a:buNone/>
            </a:pPr>
            <a:r>
              <a:rPr lang="en-US" sz="4000" b="1" dirty="0" smtClean="0"/>
              <a:t>I </a:t>
            </a:r>
            <a:r>
              <a:rPr lang="en-US" sz="4000" b="1" dirty="0"/>
              <a:t>love those who love me, and those who seek me diligently find me</a:t>
            </a:r>
            <a:r>
              <a:rPr lang="en-US" sz="4000" b="1" dirty="0" smtClean="0"/>
              <a:t>.</a:t>
            </a:r>
          </a:p>
          <a:p>
            <a:pPr marL="0" indent="0" algn="r">
              <a:buNone/>
            </a:pPr>
            <a:r>
              <a:rPr lang="en-US" sz="4000" b="1" dirty="0" smtClean="0"/>
              <a:t> -</a:t>
            </a:r>
            <a:r>
              <a:rPr lang="en-US" sz="2800" dirty="0" smtClean="0"/>
              <a:t>Proverbs 8:17</a:t>
            </a:r>
          </a:p>
          <a:p>
            <a:pPr marL="0" indent="0">
              <a:buNone/>
            </a:pPr>
            <a:endParaRPr lang="en-US" sz="2800" dirty="0" smtClean="0"/>
          </a:p>
          <a:p>
            <a:r>
              <a:rPr lang="en-US" sz="2800" dirty="0" smtClean="0"/>
              <a:t>Do you love Him?</a:t>
            </a:r>
          </a:p>
          <a:p>
            <a:r>
              <a:rPr lang="en-US" sz="2800" dirty="0" smtClean="0"/>
              <a:t>Are you seeking Him? </a:t>
            </a:r>
            <a:endParaRPr lang="en-US" sz="2800" dirty="0"/>
          </a:p>
        </p:txBody>
      </p:sp>
    </p:spTree>
    <p:extLst>
      <p:ext uri="{BB962C8B-B14F-4D97-AF65-F5344CB8AC3E}">
        <p14:creationId xmlns:p14="http://schemas.microsoft.com/office/powerpoint/2010/main" val="121507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940108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4486</TotalTime>
  <Words>475</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Copperplate Gothic Bold</vt:lpstr>
      <vt:lpstr>Wingdings 3</vt:lpstr>
      <vt:lpstr>Ion</vt:lpstr>
      <vt:lpstr>PowerPoint Presentation</vt:lpstr>
      <vt:lpstr>The Wonders  of His Love</vt:lpstr>
      <vt:lpstr>god’s love</vt:lpstr>
      <vt:lpstr>god’s love</vt:lpstr>
      <vt:lpstr>god’s love</vt:lpstr>
      <vt:lpstr>god’s love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Wonders  of His Love</dc:title>
  <dc:creator>Bob McPherson II</dc:creator>
  <cp:lastModifiedBy>Owner</cp:lastModifiedBy>
  <cp:revision>20</cp:revision>
  <dcterms:created xsi:type="dcterms:W3CDTF">2017-12-16T15:21:56Z</dcterms:created>
  <dcterms:modified xsi:type="dcterms:W3CDTF">2017-12-24T22:31:45Z</dcterms:modified>
</cp:coreProperties>
</file>