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2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1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1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8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7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71D9-BC03-40F8-9F53-B9105E8769D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0983-E00A-4152-A3FA-C6001410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9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6200" y="-26587"/>
            <a:ext cx="12268199" cy="69090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Awaken the Paul Within</a:t>
            </a:r>
            <a:b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Corinthians 5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143" y="1825624"/>
            <a:ext cx="11538856" cy="50568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Kept Paul Motivated</a:t>
            </a:r>
            <a:r>
              <a:rPr lang="en-US" sz="4000" b="1" dirty="0" smtClean="0"/>
              <a:t>?</a:t>
            </a:r>
          </a:p>
          <a:p>
            <a:pPr marL="0" indent="0">
              <a:buNone/>
            </a:pPr>
            <a:r>
              <a:rPr lang="en-US" sz="3600" b="1" dirty="0" smtClean="0"/>
              <a:t>5. THE </a:t>
            </a:r>
            <a:r>
              <a:rPr lang="en-US" sz="3600" b="1" dirty="0" smtClean="0"/>
              <a:t>LOVE OF CHRIST (vs 14-15)</a:t>
            </a:r>
          </a:p>
          <a:p>
            <a:pPr lvl="1"/>
            <a:r>
              <a:rPr lang="en-US" sz="3200" dirty="0" smtClean="0"/>
              <a:t>Eph. 3:19; 5:1-2</a:t>
            </a:r>
          </a:p>
          <a:p>
            <a:pPr lvl="2"/>
            <a:r>
              <a:rPr lang="en-US" sz="2800" dirty="0" smtClean="0"/>
              <a:t>Love even for the “Foremost of Sinners” (1 Tim. 1:15)</a:t>
            </a:r>
          </a:p>
          <a:p>
            <a:r>
              <a:rPr lang="en-US" sz="3600" b="1" dirty="0" smtClean="0"/>
              <a:t>“Controls</a:t>
            </a:r>
            <a:r>
              <a:rPr lang="en-US" sz="3600" b="1" dirty="0" smtClean="0"/>
              <a:t>” / “constrains” </a:t>
            </a:r>
            <a:r>
              <a:rPr lang="en-US" sz="3600" b="1" dirty="0" smtClean="0"/>
              <a:t>– literally “presses”</a:t>
            </a:r>
          </a:p>
          <a:p>
            <a:r>
              <a:rPr lang="en-US" sz="3600" b="1" dirty="0" smtClean="0"/>
              <a:t>The Love of Christ “compels” us to no longer live for self</a:t>
            </a:r>
          </a:p>
          <a:p>
            <a:pPr lvl="1"/>
            <a:r>
              <a:rPr lang="en-US" sz="2800" b="1" dirty="0" smtClean="0"/>
              <a:t>Tell others to live “for Him who died… on their behalf” </a:t>
            </a:r>
          </a:p>
        </p:txBody>
      </p:sp>
    </p:spTree>
    <p:extLst>
      <p:ext uri="{BB962C8B-B14F-4D97-AF65-F5344CB8AC3E}">
        <p14:creationId xmlns:p14="http://schemas.microsoft.com/office/powerpoint/2010/main" val="41747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6200" y="-26587"/>
            <a:ext cx="12268199" cy="69090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Awaken the Paul Within</a:t>
            </a:r>
            <a:b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Corinthians 5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143" y="1825624"/>
            <a:ext cx="11538856" cy="50568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Kept Paul Motivated?</a:t>
            </a:r>
          </a:p>
          <a:p>
            <a:pPr marL="0" indent="0">
              <a:buNone/>
            </a:pPr>
            <a:r>
              <a:rPr lang="en-US" sz="3600" b="1" dirty="0" smtClean="0"/>
              <a:t>6. THE </a:t>
            </a:r>
            <a:r>
              <a:rPr lang="en-US" sz="3600" b="1" dirty="0" smtClean="0"/>
              <a:t>HOPE OF RECONCILIATION (vs 18-19)</a:t>
            </a:r>
          </a:p>
          <a:p>
            <a:pPr lvl="1"/>
            <a:r>
              <a:rPr lang="en-US" sz="3200" dirty="0" smtClean="0"/>
              <a:t>God “brought us back”</a:t>
            </a:r>
          </a:p>
          <a:p>
            <a:pPr lvl="1"/>
            <a:r>
              <a:rPr lang="en-US" sz="3200" dirty="0" smtClean="0"/>
              <a:t>All have been alienated by sin (Rom. 3:23)</a:t>
            </a:r>
          </a:p>
          <a:p>
            <a:pPr lvl="1"/>
            <a:r>
              <a:rPr lang="en-US" sz="3200" dirty="0" smtClean="0"/>
              <a:t>All must be reconciled to God</a:t>
            </a:r>
          </a:p>
          <a:p>
            <a:r>
              <a:rPr lang="en-US" sz="3600" b="1" dirty="0" smtClean="0"/>
              <a:t>God reconciled the world to Himself “in Christ”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778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6200" y="-26587"/>
            <a:ext cx="12268199" cy="69090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Awaken the Paul Within</a:t>
            </a:r>
            <a:b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Corinthians 5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143" y="1825624"/>
            <a:ext cx="11538856" cy="50568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What Kept Paul Motivated</a:t>
            </a:r>
            <a:r>
              <a:rPr lang="en-US" sz="4400" b="1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Prospect of a new “tent”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Desire to be at Home with the Lord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Expectation of Judgement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Knowing the Fear of the Lord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The Love of Christ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The Hope of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42615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0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04"/>
            <a:ext cx="12192000" cy="68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11"/>
            <a:ext cx="12192000" cy="6870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567" y="249738"/>
            <a:ext cx="2981202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325" y="-26587"/>
            <a:ext cx="12268199" cy="6909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691" y="4838201"/>
            <a:ext cx="12268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Awaken the Paul Within</a:t>
            </a:r>
          </a:p>
          <a:p>
            <a:pPr algn="ctr"/>
            <a:r>
              <a:rPr lang="en-US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Corinthians 5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0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6200" y="-26587"/>
            <a:ext cx="12268199" cy="69090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Awaken the Paul Within</a:t>
            </a:r>
            <a: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Corinthians 5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What Kept Paul Motivated?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2041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6200" y="-26587"/>
            <a:ext cx="12268199" cy="69090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Awaken the Paul Within</a:t>
            </a:r>
            <a:b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Corinthians 5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143" y="1825624"/>
            <a:ext cx="11538856" cy="50568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Kept Paul Motivated?</a:t>
            </a:r>
          </a:p>
          <a:p>
            <a:pPr marL="0" indent="0">
              <a:buNone/>
            </a:pPr>
            <a:r>
              <a:rPr lang="en-US" sz="3600" b="1" dirty="0" smtClean="0"/>
              <a:t>1. PROSPECT </a:t>
            </a:r>
            <a:r>
              <a:rPr lang="en-US" sz="3600" b="1" dirty="0" smtClean="0"/>
              <a:t>OF A NEW “TENT” (vs 1-5)</a:t>
            </a:r>
          </a:p>
          <a:p>
            <a:pPr lvl="1"/>
            <a:r>
              <a:rPr lang="en-US" sz="3200" dirty="0" smtClean="0"/>
              <a:t>All Christians share this hope (1 Cor. 15:50-57)</a:t>
            </a:r>
          </a:p>
          <a:p>
            <a:pPr lvl="1"/>
            <a:r>
              <a:rPr lang="en-US" sz="3200" dirty="0"/>
              <a:t>Should comfort us as we age (Eccl. 12:2-8)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 smtClean="0"/>
              <a:t>Holy Spirit guarantees </a:t>
            </a:r>
            <a:r>
              <a:rPr lang="en-US" sz="3200" dirty="0" smtClean="0"/>
              <a:t>it</a:t>
            </a:r>
          </a:p>
          <a:p>
            <a:r>
              <a:rPr lang="en-US" sz="3600" b="1" dirty="0" smtClean="0"/>
              <a:t>If the thought of a “new tent” doesn’t appeal to us, we may love this world too much</a:t>
            </a:r>
          </a:p>
          <a:p>
            <a:r>
              <a:rPr lang="en-US" sz="3600" b="1" dirty="0" smtClean="0"/>
              <a:t>It’s </a:t>
            </a:r>
            <a:r>
              <a:rPr lang="en-US" sz="3600" b="1" dirty="0" smtClean="0"/>
              <a:t>not about the accommodations, but the location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368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6200" y="-26587"/>
            <a:ext cx="12268199" cy="69090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Awaken the Paul Within</a:t>
            </a:r>
            <a:b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Corinthians 5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143" y="1825624"/>
            <a:ext cx="11538856" cy="50568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Kept Paul Motivated?</a:t>
            </a:r>
          </a:p>
          <a:p>
            <a:pPr marL="0" indent="0">
              <a:buNone/>
            </a:pPr>
            <a:r>
              <a:rPr lang="en-US" sz="3600" b="1" dirty="0" smtClean="0"/>
              <a:t>2. DESIRE </a:t>
            </a:r>
            <a:r>
              <a:rPr lang="en-US" sz="3600" b="1" dirty="0" smtClean="0"/>
              <a:t>TO BE AT HOME WITH THE LORD (vs 6-9)</a:t>
            </a:r>
          </a:p>
          <a:p>
            <a:pPr lvl="1"/>
            <a:r>
              <a:rPr lang="en-US" sz="3200" dirty="0" smtClean="0"/>
              <a:t>Can we say we “prefer” it? (vs 8)</a:t>
            </a:r>
          </a:p>
          <a:p>
            <a:pPr lvl="1"/>
            <a:r>
              <a:rPr lang="en-US" sz="3200" dirty="0" smtClean="0"/>
              <a:t>A challenge in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America</a:t>
            </a:r>
          </a:p>
          <a:p>
            <a:pPr lvl="1"/>
            <a:r>
              <a:rPr lang="en-US" sz="3200" dirty="0" smtClean="0"/>
              <a:t>Stephen (Acts 7:59)</a:t>
            </a:r>
          </a:p>
          <a:p>
            <a:pPr lvl="1"/>
            <a:r>
              <a:rPr lang="en-US" sz="3200" dirty="0" smtClean="0"/>
              <a:t>Paul (Phil. 1:21-24)</a:t>
            </a:r>
          </a:p>
          <a:p>
            <a:r>
              <a:rPr lang="en-US" sz="3600" b="1" dirty="0" smtClean="0"/>
              <a:t>If we really want to be with the Lord, we will really want to be pleasing to </a:t>
            </a:r>
            <a:r>
              <a:rPr lang="en-US" sz="3600" b="1" dirty="0" smtClean="0"/>
              <a:t>Him (vs 9)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488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6200" y="-26587"/>
            <a:ext cx="12268199" cy="69090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Awaken the Paul Within</a:t>
            </a:r>
            <a:b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Corinthians 5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143" y="1825624"/>
            <a:ext cx="11538856" cy="50568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Kept Paul Motivated?</a:t>
            </a:r>
          </a:p>
          <a:p>
            <a:pPr marL="0" indent="0">
              <a:buNone/>
            </a:pPr>
            <a:r>
              <a:rPr lang="en-US" sz="3600" b="1" dirty="0" smtClean="0"/>
              <a:t>3. EXPECTATION </a:t>
            </a:r>
            <a:r>
              <a:rPr lang="en-US" sz="3600" b="1" dirty="0" smtClean="0"/>
              <a:t>OF JUDGEMENT (vs 10)</a:t>
            </a:r>
          </a:p>
          <a:p>
            <a:pPr lvl="1"/>
            <a:r>
              <a:rPr lang="en-US" sz="3200" dirty="0" smtClean="0"/>
              <a:t>All of us will appear </a:t>
            </a:r>
          </a:p>
          <a:p>
            <a:pPr lvl="1"/>
            <a:r>
              <a:rPr lang="en-US" sz="3200" dirty="0" smtClean="0"/>
              <a:t>We will get “whatever we deserve” [NLT]</a:t>
            </a:r>
          </a:p>
          <a:p>
            <a:r>
              <a:rPr lang="en-US" sz="3600" b="1" dirty="0" smtClean="0"/>
              <a:t>Christians can be hopeful in Righteous Judgement</a:t>
            </a:r>
          </a:p>
        </p:txBody>
      </p:sp>
    </p:spTree>
    <p:extLst>
      <p:ext uri="{BB962C8B-B14F-4D97-AF65-F5344CB8AC3E}">
        <p14:creationId xmlns:p14="http://schemas.microsoft.com/office/powerpoint/2010/main" val="701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6200" y="-26587"/>
            <a:ext cx="12268199" cy="69090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2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Awaken the Paul Within</a:t>
            </a:r>
            <a:br>
              <a:rPr lang="en-US" sz="80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016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Corinthians 5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143" y="1825624"/>
            <a:ext cx="11538856" cy="50568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Kept Paul Motivated</a:t>
            </a:r>
            <a:r>
              <a:rPr lang="en-US" sz="4000" b="1" dirty="0" smtClean="0"/>
              <a:t>?</a:t>
            </a:r>
          </a:p>
          <a:p>
            <a:pPr marL="0" indent="0">
              <a:buNone/>
            </a:pPr>
            <a:r>
              <a:rPr lang="en-US" sz="3600" b="1" dirty="0" smtClean="0"/>
              <a:t>4. KNOWING </a:t>
            </a:r>
            <a:r>
              <a:rPr lang="en-US" sz="3600" b="1" dirty="0" smtClean="0"/>
              <a:t>THE FEAR OF THE LORD (vs 11)</a:t>
            </a:r>
          </a:p>
          <a:p>
            <a:pPr lvl="1"/>
            <a:r>
              <a:rPr lang="en-US" sz="3200" dirty="0" smtClean="0"/>
              <a:t>God wants us to </a:t>
            </a:r>
            <a:r>
              <a:rPr lang="en-US" sz="3200" dirty="0" smtClean="0"/>
              <a:t>know and keep </a:t>
            </a:r>
            <a:r>
              <a:rPr lang="en-US" sz="3200" dirty="0" smtClean="0"/>
              <a:t>His ways (Heb. </a:t>
            </a:r>
            <a:r>
              <a:rPr lang="en-US" sz="3200" dirty="0" smtClean="0"/>
              <a:t>3:7-11)</a:t>
            </a:r>
            <a:endParaRPr lang="en-US" sz="3200" dirty="0" smtClean="0"/>
          </a:p>
          <a:p>
            <a:pPr lvl="1"/>
            <a:r>
              <a:rPr lang="en-US" sz="3200" dirty="0" smtClean="0"/>
              <a:t>Don’t “insult the Spirit of grace” (Heb. 10:28-31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Fear God and keep His commandments</a:t>
            </a:r>
            <a:r>
              <a:rPr lang="en-US" sz="3200" dirty="0" smtClean="0"/>
              <a:t> (Eccl. 12:13)</a:t>
            </a:r>
            <a:endParaRPr lang="en-US" sz="3200" dirty="0" smtClean="0"/>
          </a:p>
          <a:p>
            <a:r>
              <a:rPr lang="en-US" sz="3600" b="1" dirty="0" smtClean="0"/>
              <a:t>The fear of the Lord ought to drive us to “persuade men”</a:t>
            </a:r>
          </a:p>
        </p:txBody>
      </p:sp>
    </p:spTree>
    <p:extLst>
      <p:ext uri="{BB962C8B-B14F-4D97-AF65-F5344CB8AC3E}">
        <p14:creationId xmlns:p14="http://schemas.microsoft.com/office/powerpoint/2010/main" val="339201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5717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457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Awaken the Paul Within 2 Corinthians 5</vt:lpstr>
      <vt:lpstr>Awaken the Paul Within 2 Corinthians 5</vt:lpstr>
      <vt:lpstr>Awaken the Paul Within 2 Corinthians 5</vt:lpstr>
      <vt:lpstr>Awaken the Paul Within 2 Corinthians 5</vt:lpstr>
      <vt:lpstr>Awaken the Paul Within 2 Corinthians 5</vt:lpstr>
      <vt:lpstr>Awaken the Paul Within 2 Corinthians 5</vt:lpstr>
      <vt:lpstr>Awaken the Paul Within 2 Corinthians 5</vt:lpstr>
      <vt:lpstr>Awaken the Paul Within 2 Corinthians 5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McPherson II</dc:creator>
  <cp:lastModifiedBy>Owner</cp:lastModifiedBy>
  <cp:revision>31</cp:revision>
  <dcterms:created xsi:type="dcterms:W3CDTF">2018-04-21T18:52:28Z</dcterms:created>
  <dcterms:modified xsi:type="dcterms:W3CDTF">2018-04-22T19:27:18Z</dcterms:modified>
</cp:coreProperties>
</file>