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8" r:id="rId1"/>
  </p:sldMasterIdLst>
  <p:sldIdLst>
    <p:sldId id="282" r:id="rId2"/>
    <p:sldId id="256" r:id="rId3"/>
    <p:sldId id="257" r:id="rId4"/>
    <p:sldId id="258" r:id="rId5"/>
    <p:sldId id="265" r:id="rId6"/>
    <p:sldId id="269" r:id="rId7"/>
    <p:sldId id="263" r:id="rId8"/>
    <p:sldId id="264" r:id="rId9"/>
    <p:sldId id="275" r:id="rId10"/>
    <p:sldId id="260" r:id="rId11"/>
    <p:sldId id="262" r:id="rId12"/>
    <p:sldId id="261" r:id="rId13"/>
    <p:sldId id="267" r:id="rId14"/>
    <p:sldId id="266" r:id="rId15"/>
    <p:sldId id="268" r:id="rId16"/>
    <p:sldId id="270" r:id="rId17"/>
    <p:sldId id="273" r:id="rId18"/>
    <p:sldId id="272" r:id="rId19"/>
    <p:sldId id="274" r:id="rId20"/>
    <p:sldId id="271" r:id="rId21"/>
    <p:sldId id="278" r:id="rId22"/>
    <p:sldId id="277" r:id="rId23"/>
    <p:sldId id="276" r:id="rId24"/>
    <p:sldId id="279" r:id="rId25"/>
    <p:sldId id="280" r:id="rId26"/>
    <p:sldId id="281" r:id="rId27"/>
    <p:sldId id="259"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65" d="100"/>
          <a:sy n="65" d="100"/>
        </p:scale>
        <p:origin x="62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 Yeater" userId="8fbdfcc15b3e6ed6" providerId="LiveId" clId="{33DD5FD4-8E97-4AD4-A2E9-5ED9F911EBE0}"/>
    <pc:docChg chg="modSld">
      <pc:chgData name="Alan Yeater" userId="8fbdfcc15b3e6ed6" providerId="LiveId" clId="{33DD5FD4-8E97-4AD4-A2E9-5ED9F911EBE0}" dt="2018-05-19T21:42:15.714" v="320" actId="255"/>
      <pc:docMkLst>
        <pc:docMk/>
      </pc:docMkLst>
      <pc:sldChg chg="modAnim">
        <pc:chgData name="Alan Yeater" userId="8fbdfcc15b3e6ed6" providerId="LiveId" clId="{33DD5FD4-8E97-4AD4-A2E9-5ED9F911EBE0}" dt="2018-05-19T20:47:54.406" v="2"/>
        <pc:sldMkLst>
          <pc:docMk/>
          <pc:sldMk cId="174539141" sldId="257"/>
        </pc:sldMkLst>
      </pc:sldChg>
      <pc:sldChg chg="modSp modAnim">
        <pc:chgData name="Alan Yeater" userId="8fbdfcc15b3e6ed6" providerId="LiveId" clId="{33DD5FD4-8E97-4AD4-A2E9-5ED9F911EBE0}" dt="2018-05-19T21:21:16.932" v="290" actId="207"/>
        <pc:sldMkLst>
          <pc:docMk/>
          <pc:sldMk cId="904036102" sldId="258"/>
        </pc:sldMkLst>
        <pc:spChg chg="mod">
          <ac:chgData name="Alan Yeater" userId="8fbdfcc15b3e6ed6" providerId="LiveId" clId="{33DD5FD4-8E97-4AD4-A2E9-5ED9F911EBE0}" dt="2018-05-19T21:21:16.932" v="290" actId="207"/>
          <ac:spMkLst>
            <pc:docMk/>
            <pc:sldMk cId="904036102" sldId="258"/>
            <ac:spMk id="3" creationId="{DA49300E-873B-4C52-96E6-D8E07D17D0C9}"/>
          </ac:spMkLst>
        </pc:spChg>
      </pc:sldChg>
      <pc:sldChg chg="modAnim">
        <pc:chgData name="Alan Yeater" userId="8fbdfcc15b3e6ed6" providerId="LiveId" clId="{33DD5FD4-8E97-4AD4-A2E9-5ED9F911EBE0}" dt="2018-05-19T21:28:10.629" v="312"/>
        <pc:sldMkLst>
          <pc:docMk/>
          <pc:sldMk cId="2054377476" sldId="260"/>
        </pc:sldMkLst>
      </pc:sldChg>
      <pc:sldChg chg="modAnim">
        <pc:chgData name="Alan Yeater" userId="8fbdfcc15b3e6ed6" providerId="LiveId" clId="{33DD5FD4-8E97-4AD4-A2E9-5ED9F911EBE0}" dt="2018-05-19T20:51:08.681" v="104"/>
        <pc:sldMkLst>
          <pc:docMk/>
          <pc:sldMk cId="3501018629" sldId="263"/>
        </pc:sldMkLst>
      </pc:sldChg>
      <pc:sldChg chg="modAnim">
        <pc:chgData name="Alan Yeater" userId="8fbdfcc15b3e6ed6" providerId="LiveId" clId="{33DD5FD4-8E97-4AD4-A2E9-5ED9F911EBE0}" dt="2018-05-19T20:49:39.903" v="48"/>
        <pc:sldMkLst>
          <pc:docMk/>
          <pc:sldMk cId="1379642996" sldId="265"/>
        </pc:sldMkLst>
      </pc:sldChg>
      <pc:sldChg chg="modAnim">
        <pc:chgData name="Alan Yeater" userId="8fbdfcc15b3e6ed6" providerId="LiveId" clId="{33DD5FD4-8E97-4AD4-A2E9-5ED9F911EBE0}" dt="2018-05-19T20:59:25.091" v="177"/>
        <pc:sldMkLst>
          <pc:docMk/>
          <pc:sldMk cId="1511875235" sldId="266"/>
        </pc:sldMkLst>
      </pc:sldChg>
      <pc:sldChg chg="modAnim">
        <pc:chgData name="Alan Yeater" userId="8fbdfcc15b3e6ed6" providerId="LiveId" clId="{33DD5FD4-8E97-4AD4-A2E9-5ED9F911EBE0}" dt="2018-05-19T20:56:40.575" v="113"/>
        <pc:sldMkLst>
          <pc:docMk/>
          <pc:sldMk cId="2579614739" sldId="267"/>
        </pc:sldMkLst>
      </pc:sldChg>
      <pc:sldChg chg="modAnim">
        <pc:chgData name="Alan Yeater" userId="8fbdfcc15b3e6ed6" providerId="LiveId" clId="{33DD5FD4-8E97-4AD4-A2E9-5ED9F911EBE0}" dt="2018-05-19T21:02:59.703" v="197"/>
        <pc:sldMkLst>
          <pc:docMk/>
          <pc:sldMk cId="2777274069" sldId="268"/>
        </pc:sldMkLst>
      </pc:sldChg>
      <pc:sldChg chg="modAnim">
        <pc:chgData name="Alan Yeater" userId="8fbdfcc15b3e6ed6" providerId="LiveId" clId="{33DD5FD4-8E97-4AD4-A2E9-5ED9F911EBE0}" dt="2018-05-19T20:50:18.332" v="72"/>
        <pc:sldMkLst>
          <pc:docMk/>
          <pc:sldMk cId="2007583521" sldId="269"/>
        </pc:sldMkLst>
      </pc:sldChg>
      <pc:sldChg chg="modAnim">
        <pc:chgData name="Alan Yeater" userId="8fbdfcc15b3e6ed6" providerId="LiveId" clId="{33DD5FD4-8E97-4AD4-A2E9-5ED9F911EBE0}" dt="2018-05-19T21:04:27.180" v="198"/>
        <pc:sldMkLst>
          <pc:docMk/>
          <pc:sldMk cId="1690900920" sldId="270"/>
        </pc:sldMkLst>
      </pc:sldChg>
      <pc:sldChg chg="modAnim">
        <pc:chgData name="Alan Yeater" userId="8fbdfcc15b3e6ed6" providerId="LiveId" clId="{33DD5FD4-8E97-4AD4-A2E9-5ED9F911EBE0}" dt="2018-05-19T21:08:46.146" v="237"/>
        <pc:sldMkLst>
          <pc:docMk/>
          <pc:sldMk cId="2509529895" sldId="271"/>
        </pc:sldMkLst>
      </pc:sldChg>
      <pc:sldChg chg="modAnim">
        <pc:chgData name="Alan Yeater" userId="8fbdfcc15b3e6ed6" providerId="LiveId" clId="{33DD5FD4-8E97-4AD4-A2E9-5ED9F911EBE0}" dt="2018-05-19T21:35:24.839" v="314"/>
        <pc:sldMkLst>
          <pc:docMk/>
          <pc:sldMk cId="2961736278" sldId="273"/>
        </pc:sldMkLst>
      </pc:sldChg>
      <pc:sldChg chg="modAnim">
        <pc:chgData name="Alan Yeater" userId="8fbdfcc15b3e6ed6" providerId="LiveId" clId="{33DD5FD4-8E97-4AD4-A2E9-5ED9F911EBE0}" dt="2018-05-19T21:08:38.073" v="236"/>
        <pc:sldMkLst>
          <pc:docMk/>
          <pc:sldMk cId="824095931" sldId="274"/>
        </pc:sldMkLst>
      </pc:sldChg>
      <pc:sldChg chg="modSp modAnim">
        <pc:chgData name="Alan Yeater" userId="8fbdfcc15b3e6ed6" providerId="LiveId" clId="{33DD5FD4-8E97-4AD4-A2E9-5ED9F911EBE0}" dt="2018-05-19T21:42:15.714" v="320" actId="255"/>
        <pc:sldMkLst>
          <pc:docMk/>
          <pc:sldMk cId="4150419390" sldId="276"/>
        </pc:sldMkLst>
        <pc:spChg chg="mod">
          <ac:chgData name="Alan Yeater" userId="8fbdfcc15b3e6ed6" providerId="LiveId" clId="{33DD5FD4-8E97-4AD4-A2E9-5ED9F911EBE0}" dt="2018-05-19T21:42:15.714" v="320" actId="255"/>
          <ac:spMkLst>
            <pc:docMk/>
            <pc:sldMk cId="4150419390" sldId="276"/>
            <ac:spMk id="3" creationId="{DA49300E-873B-4C52-96E6-D8E07D17D0C9}"/>
          </ac:spMkLst>
        </pc:spChg>
      </pc:sldChg>
      <pc:sldChg chg="modSp modAnim">
        <pc:chgData name="Alan Yeater" userId="8fbdfcc15b3e6ed6" providerId="LiveId" clId="{33DD5FD4-8E97-4AD4-A2E9-5ED9F911EBE0}" dt="2018-05-19T21:41:12.852" v="316" actId="255"/>
        <pc:sldMkLst>
          <pc:docMk/>
          <pc:sldMk cId="760099164" sldId="277"/>
        </pc:sldMkLst>
        <pc:spChg chg="mod">
          <ac:chgData name="Alan Yeater" userId="8fbdfcc15b3e6ed6" providerId="LiveId" clId="{33DD5FD4-8E97-4AD4-A2E9-5ED9F911EBE0}" dt="2018-05-19T21:41:12.852" v="316" actId="255"/>
          <ac:spMkLst>
            <pc:docMk/>
            <pc:sldMk cId="760099164" sldId="277"/>
            <ac:spMk id="3" creationId="{DA49300E-873B-4C52-96E6-D8E07D17D0C9}"/>
          </ac:spMkLst>
        </pc:spChg>
      </pc:sldChg>
      <pc:sldChg chg="modSp modAnim">
        <pc:chgData name="Alan Yeater" userId="8fbdfcc15b3e6ed6" providerId="LiveId" clId="{33DD5FD4-8E97-4AD4-A2E9-5ED9F911EBE0}" dt="2018-05-19T21:41:33.517" v="317" actId="255"/>
        <pc:sldMkLst>
          <pc:docMk/>
          <pc:sldMk cId="3247871047" sldId="278"/>
        </pc:sldMkLst>
        <pc:spChg chg="mod">
          <ac:chgData name="Alan Yeater" userId="8fbdfcc15b3e6ed6" providerId="LiveId" clId="{33DD5FD4-8E97-4AD4-A2E9-5ED9F911EBE0}" dt="2018-05-19T21:41:33.517" v="317" actId="255"/>
          <ac:spMkLst>
            <pc:docMk/>
            <pc:sldMk cId="3247871047" sldId="278"/>
            <ac:spMk id="3" creationId="{DA49300E-873B-4C52-96E6-D8E07D17D0C9}"/>
          </ac:spMkLst>
        </pc:spChg>
      </pc:sldChg>
      <pc:sldChg chg="modAnim">
        <pc:chgData name="Alan Yeater" userId="8fbdfcc15b3e6ed6" providerId="LiveId" clId="{33DD5FD4-8E97-4AD4-A2E9-5ED9F911EBE0}" dt="2018-05-19T21:11:46.655" v="287"/>
        <pc:sldMkLst>
          <pc:docMk/>
          <pc:sldMk cId="3467758086" sldId="279"/>
        </pc:sldMkLst>
      </pc:sldChg>
      <pc:sldChg chg="modAnim">
        <pc:chgData name="Alan Yeater" userId="8fbdfcc15b3e6ed6" providerId="LiveId" clId="{33DD5FD4-8E97-4AD4-A2E9-5ED9F911EBE0}" dt="2018-05-19T21:17:27.063" v="288"/>
        <pc:sldMkLst>
          <pc:docMk/>
          <pc:sldMk cId="2532748264" sldId="280"/>
        </pc:sldMkLst>
      </pc:sldChg>
      <pc:sldChg chg="modAnim">
        <pc:chgData name="Alan Yeater" userId="8fbdfcc15b3e6ed6" providerId="LiveId" clId="{33DD5FD4-8E97-4AD4-A2E9-5ED9F911EBE0}" dt="2018-05-19T21:18:32.747" v="289"/>
        <pc:sldMkLst>
          <pc:docMk/>
          <pc:sldMk cId="569273048" sldId="281"/>
        </pc:sldMkLst>
      </pc:sldChg>
      <pc:sldChg chg="modSp">
        <pc:chgData name="Alan Yeater" userId="8fbdfcc15b3e6ed6" providerId="LiveId" clId="{33DD5FD4-8E97-4AD4-A2E9-5ED9F911EBE0}" dt="2018-05-19T20:46:23.966" v="0" actId="20577"/>
        <pc:sldMkLst>
          <pc:docMk/>
          <pc:sldMk cId="3619690675" sldId="282"/>
        </pc:sldMkLst>
        <pc:spChg chg="mod">
          <ac:chgData name="Alan Yeater" userId="8fbdfcc15b3e6ed6" providerId="LiveId" clId="{33DD5FD4-8E97-4AD4-A2E9-5ED9F911EBE0}" dt="2018-05-19T20:46:23.966" v="0" actId="20577"/>
          <ac:spMkLst>
            <pc:docMk/>
            <pc:sldMk cId="3619690675" sldId="282"/>
            <ac:spMk id="3" creationId="{DA49300E-873B-4C52-96E6-D8E07D17D0C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067A49-263F-4DC4-8AC2-E1BFF70529B0}"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259F3-4586-41F5-82B0-E0EBA2C20EB9}" type="slidenum">
              <a:rPr lang="en-US" smtClean="0"/>
              <a:t>‹#›</a:t>
            </a:fld>
            <a:endParaRPr lang="en-US"/>
          </a:p>
        </p:txBody>
      </p:sp>
    </p:spTree>
    <p:extLst>
      <p:ext uri="{BB962C8B-B14F-4D97-AF65-F5344CB8AC3E}">
        <p14:creationId xmlns:p14="http://schemas.microsoft.com/office/powerpoint/2010/main" val="8526735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067A49-263F-4DC4-8AC2-E1BFF70529B0}" type="datetimeFigureOut">
              <a:rPr lang="en-US" smtClean="0"/>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259F3-4586-41F5-82B0-E0EBA2C20EB9}" type="slidenum">
              <a:rPr lang="en-US" smtClean="0"/>
              <a:t>‹#›</a:t>
            </a:fld>
            <a:endParaRPr lang="en-US"/>
          </a:p>
        </p:txBody>
      </p:sp>
    </p:spTree>
    <p:extLst>
      <p:ext uri="{BB962C8B-B14F-4D97-AF65-F5344CB8AC3E}">
        <p14:creationId xmlns:p14="http://schemas.microsoft.com/office/powerpoint/2010/main" val="731156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067A49-263F-4DC4-8AC2-E1BFF70529B0}" type="datetimeFigureOut">
              <a:rPr lang="en-US" smtClean="0"/>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259F3-4586-41F5-82B0-E0EBA2C20EB9}" type="slidenum">
              <a:rPr lang="en-US" smtClean="0"/>
              <a:t>‹#›</a:t>
            </a:fld>
            <a:endParaRPr lang="en-US"/>
          </a:p>
        </p:txBody>
      </p:sp>
    </p:spTree>
    <p:extLst>
      <p:ext uri="{BB962C8B-B14F-4D97-AF65-F5344CB8AC3E}">
        <p14:creationId xmlns:p14="http://schemas.microsoft.com/office/powerpoint/2010/main" val="3732298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067A49-263F-4DC4-8AC2-E1BFF70529B0}" type="datetimeFigureOut">
              <a:rPr lang="en-US" smtClean="0"/>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259F3-4586-41F5-82B0-E0EBA2C20EB9}"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63366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067A49-263F-4DC4-8AC2-E1BFF70529B0}" type="datetimeFigureOut">
              <a:rPr lang="en-US" smtClean="0"/>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259F3-4586-41F5-82B0-E0EBA2C20EB9}" type="slidenum">
              <a:rPr lang="en-US" smtClean="0"/>
              <a:t>‹#›</a:t>
            </a:fld>
            <a:endParaRPr lang="en-US"/>
          </a:p>
        </p:txBody>
      </p:sp>
    </p:spTree>
    <p:extLst>
      <p:ext uri="{BB962C8B-B14F-4D97-AF65-F5344CB8AC3E}">
        <p14:creationId xmlns:p14="http://schemas.microsoft.com/office/powerpoint/2010/main" val="2843615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5067A49-263F-4DC4-8AC2-E1BFF70529B0}" type="datetimeFigureOut">
              <a:rPr lang="en-US" smtClean="0"/>
              <a:t>8/21/2018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9259F3-4586-41F5-82B0-E0EBA2C20EB9}" type="slidenum">
              <a:rPr lang="en-US" smtClean="0"/>
              <a:t>‹#›</a:t>
            </a:fld>
            <a:endParaRPr lang="en-US"/>
          </a:p>
        </p:txBody>
      </p:sp>
    </p:spTree>
    <p:extLst>
      <p:ext uri="{BB962C8B-B14F-4D97-AF65-F5344CB8AC3E}">
        <p14:creationId xmlns:p14="http://schemas.microsoft.com/office/powerpoint/2010/main" val="1373638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5067A49-263F-4DC4-8AC2-E1BFF70529B0}" type="datetimeFigureOut">
              <a:rPr lang="en-US" smtClean="0"/>
              <a:t>8/21/2018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9259F3-4586-41F5-82B0-E0EBA2C20EB9}" type="slidenum">
              <a:rPr lang="en-US" smtClean="0"/>
              <a:t>‹#›</a:t>
            </a:fld>
            <a:endParaRPr lang="en-US"/>
          </a:p>
        </p:txBody>
      </p:sp>
    </p:spTree>
    <p:extLst>
      <p:ext uri="{BB962C8B-B14F-4D97-AF65-F5344CB8AC3E}">
        <p14:creationId xmlns:p14="http://schemas.microsoft.com/office/powerpoint/2010/main" val="4193197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067A49-263F-4DC4-8AC2-E1BFF70529B0}"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259F3-4586-41F5-82B0-E0EBA2C20EB9}" type="slidenum">
              <a:rPr lang="en-US" smtClean="0"/>
              <a:t>‹#›</a:t>
            </a:fld>
            <a:endParaRPr lang="en-US"/>
          </a:p>
        </p:txBody>
      </p:sp>
    </p:spTree>
    <p:extLst>
      <p:ext uri="{BB962C8B-B14F-4D97-AF65-F5344CB8AC3E}">
        <p14:creationId xmlns:p14="http://schemas.microsoft.com/office/powerpoint/2010/main" val="2955251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067A49-263F-4DC4-8AC2-E1BFF70529B0}"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259F3-4586-41F5-82B0-E0EBA2C20EB9}" type="slidenum">
              <a:rPr lang="en-US" smtClean="0"/>
              <a:t>‹#›</a:t>
            </a:fld>
            <a:endParaRPr lang="en-US"/>
          </a:p>
        </p:txBody>
      </p:sp>
    </p:spTree>
    <p:extLst>
      <p:ext uri="{BB962C8B-B14F-4D97-AF65-F5344CB8AC3E}">
        <p14:creationId xmlns:p14="http://schemas.microsoft.com/office/powerpoint/2010/main" val="328777103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067A49-263F-4DC4-8AC2-E1BFF70529B0}"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259F3-4586-41F5-82B0-E0EBA2C20EB9}" type="slidenum">
              <a:rPr lang="en-US" smtClean="0"/>
              <a:t>‹#›</a:t>
            </a:fld>
            <a:endParaRPr lang="en-US"/>
          </a:p>
        </p:txBody>
      </p:sp>
    </p:spTree>
    <p:extLst>
      <p:ext uri="{BB962C8B-B14F-4D97-AF65-F5344CB8AC3E}">
        <p14:creationId xmlns:p14="http://schemas.microsoft.com/office/powerpoint/2010/main" val="51904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067A49-263F-4DC4-8AC2-E1BFF70529B0}"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259F3-4586-41F5-82B0-E0EBA2C20EB9}" type="slidenum">
              <a:rPr lang="en-US" smtClean="0"/>
              <a:t>‹#›</a:t>
            </a:fld>
            <a:endParaRPr lang="en-US"/>
          </a:p>
        </p:txBody>
      </p:sp>
    </p:spTree>
    <p:extLst>
      <p:ext uri="{BB962C8B-B14F-4D97-AF65-F5344CB8AC3E}">
        <p14:creationId xmlns:p14="http://schemas.microsoft.com/office/powerpoint/2010/main" val="66197879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067A49-263F-4DC4-8AC2-E1BFF70529B0}" type="datetimeFigureOut">
              <a:rPr lang="en-US" smtClean="0"/>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259F3-4586-41F5-82B0-E0EBA2C20EB9}" type="slidenum">
              <a:rPr lang="en-US" smtClean="0"/>
              <a:t>‹#›</a:t>
            </a:fld>
            <a:endParaRPr lang="en-US"/>
          </a:p>
        </p:txBody>
      </p:sp>
    </p:spTree>
    <p:extLst>
      <p:ext uri="{BB962C8B-B14F-4D97-AF65-F5344CB8AC3E}">
        <p14:creationId xmlns:p14="http://schemas.microsoft.com/office/powerpoint/2010/main" val="3850812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067A49-263F-4DC4-8AC2-E1BFF70529B0}" type="datetimeFigureOut">
              <a:rPr lang="en-US" smtClean="0"/>
              <a:t>8/21/2018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9259F3-4586-41F5-82B0-E0EBA2C20EB9}" type="slidenum">
              <a:rPr lang="en-US" smtClean="0"/>
              <a:t>‹#›</a:t>
            </a:fld>
            <a:endParaRPr lang="en-US"/>
          </a:p>
        </p:txBody>
      </p:sp>
    </p:spTree>
    <p:extLst>
      <p:ext uri="{BB962C8B-B14F-4D97-AF65-F5344CB8AC3E}">
        <p14:creationId xmlns:p14="http://schemas.microsoft.com/office/powerpoint/2010/main" val="947072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067A49-263F-4DC4-8AC2-E1BFF70529B0}" type="datetimeFigureOut">
              <a:rPr lang="en-US" smtClean="0"/>
              <a:t>8/21/2018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9259F3-4586-41F5-82B0-E0EBA2C20EB9}" type="slidenum">
              <a:rPr lang="en-US" smtClean="0"/>
              <a:t>‹#›</a:t>
            </a:fld>
            <a:endParaRPr lang="en-US"/>
          </a:p>
        </p:txBody>
      </p:sp>
    </p:spTree>
    <p:extLst>
      <p:ext uri="{BB962C8B-B14F-4D97-AF65-F5344CB8AC3E}">
        <p14:creationId xmlns:p14="http://schemas.microsoft.com/office/powerpoint/2010/main" val="2327852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067A49-263F-4DC4-8AC2-E1BFF70529B0}" type="datetimeFigureOut">
              <a:rPr lang="en-US" smtClean="0"/>
              <a:t>8/21/2018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9259F3-4586-41F5-82B0-E0EBA2C20EB9}" type="slidenum">
              <a:rPr lang="en-US" smtClean="0"/>
              <a:t>‹#›</a:t>
            </a:fld>
            <a:endParaRPr lang="en-US"/>
          </a:p>
        </p:txBody>
      </p:sp>
    </p:spTree>
    <p:extLst>
      <p:ext uri="{BB962C8B-B14F-4D97-AF65-F5344CB8AC3E}">
        <p14:creationId xmlns:p14="http://schemas.microsoft.com/office/powerpoint/2010/main" val="10035921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5067A49-263F-4DC4-8AC2-E1BFF70529B0}" type="datetimeFigureOut">
              <a:rPr lang="en-US" smtClean="0"/>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259F3-4586-41F5-82B0-E0EBA2C20EB9}" type="slidenum">
              <a:rPr lang="en-US" smtClean="0"/>
              <a:t>‹#›</a:t>
            </a:fld>
            <a:endParaRPr lang="en-US"/>
          </a:p>
        </p:txBody>
      </p:sp>
    </p:spTree>
    <p:extLst>
      <p:ext uri="{BB962C8B-B14F-4D97-AF65-F5344CB8AC3E}">
        <p14:creationId xmlns:p14="http://schemas.microsoft.com/office/powerpoint/2010/main" val="304001650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5067A49-263F-4DC4-8AC2-E1BFF70529B0}" type="datetimeFigureOut">
              <a:rPr lang="en-US" smtClean="0"/>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259F3-4586-41F5-82B0-E0EBA2C20EB9}" type="slidenum">
              <a:rPr lang="en-US" smtClean="0"/>
              <a:t>‹#›</a:t>
            </a:fld>
            <a:endParaRPr lang="en-US"/>
          </a:p>
        </p:txBody>
      </p:sp>
    </p:spTree>
    <p:extLst>
      <p:ext uri="{BB962C8B-B14F-4D97-AF65-F5344CB8AC3E}">
        <p14:creationId xmlns:p14="http://schemas.microsoft.com/office/powerpoint/2010/main" val="2022182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5067A49-263F-4DC4-8AC2-E1BFF70529B0}" type="datetimeFigureOut">
              <a:rPr lang="en-US" smtClean="0"/>
              <a:t>8/21/2018</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FF9259F3-4586-41F5-82B0-E0EBA2C20EB9}" type="slidenum">
              <a:rPr lang="en-US" smtClean="0"/>
              <a:t>‹#›</a:t>
            </a:fld>
            <a:endParaRPr lang="en-US"/>
          </a:p>
        </p:txBody>
      </p:sp>
    </p:spTree>
    <p:extLst>
      <p:ext uri="{BB962C8B-B14F-4D97-AF65-F5344CB8AC3E}">
        <p14:creationId xmlns:p14="http://schemas.microsoft.com/office/powerpoint/2010/main" val="4072585835"/>
      </p:ext>
    </p:extLst>
  </p:cSld>
  <p:clrMap bg1="dk1" tx1="lt1" bg2="dk2" tx2="lt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 id="2147484173" r:id="rId15"/>
    <p:sldLayoutId id="2147484174" r:id="rId16"/>
    <p:sldLayoutId id="2147484175"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49300E-873B-4C52-96E6-D8E07D17D0C9}"/>
              </a:ext>
            </a:extLst>
          </p:cNvPr>
          <p:cNvSpPr>
            <a:spLocks noGrp="1"/>
          </p:cNvSpPr>
          <p:nvPr>
            <p:ph idx="1"/>
          </p:nvPr>
        </p:nvSpPr>
        <p:spPr>
          <a:xfrm>
            <a:off x="2209346" y="484910"/>
            <a:ext cx="7765322" cy="5805054"/>
          </a:xfrm>
        </p:spPr>
        <p:txBody>
          <a:bodyPr/>
          <a:lstStyle/>
          <a:p>
            <a:r>
              <a:rPr lang="en-US" dirty="0"/>
              <a:t> </a:t>
            </a:r>
          </a:p>
        </p:txBody>
      </p:sp>
    </p:spTree>
    <p:extLst>
      <p:ext uri="{BB962C8B-B14F-4D97-AF65-F5344CB8AC3E}">
        <p14:creationId xmlns:p14="http://schemas.microsoft.com/office/powerpoint/2010/main" val="3619690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FB03C4C-B0B8-431B-A927-07F64F5801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8208" y="388073"/>
            <a:ext cx="3689395" cy="4059237"/>
          </a:xfrm>
        </p:spPr>
      </p:pic>
      <p:pic>
        <p:nvPicPr>
          <p:cNvPr id="10" name="Picture 9">
            <a:extLst>
              <a:ext uri="{FF2B5EF4-FFF2-40B4-BE49-F238E27FC236}">
                <a16:creationId xmlns:a16="http://schemas.microsoft.com/office/drawing/2014/main" id="{741AB63D-256E-459E-A539-14CE9D98E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232" y="2697018"/>
            <a:ext cx="7335768" cy="3953164"/>
          </a:xfrm>
          <a:prstGeom prst="rect">
            <a:avLst/>
          </a:prstGeom>
        </p:spPr>
      </p:pic>
      <p:pic>
        <p:nvPicPr>
          <p:cNvPr id="12" name="Picture 11">
            <a:extLst>
              <a:ext uri="{FF2B5EF4-FFF2-40B4-BE49-F238E27FC236}">
                <a16:creationId xmlns:a16="http://schemas.microsoft.com/office/drawing/2014/main" id="{664F9508-AC15-4726-B135-1F054FB651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2905" y="519546"/>
            <a:ext cx="6373091" cy="4779818"/>
          </a:xfrm>
          <a:prstGeom prst="rect">
            <a:avLst/>
          </a:prstGeom>
        </p:spPr>
      </p:pic>
    </p:spTree>
    <p:extLst>
      <p:ext uri="{BB962C8B-B14F-4D97-AF65-F5344CB8AC3E}">
        <p14:creationId xmlns:p14="http://schemas.microsoft.com/office/powerpoint/2010/main" val="205437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2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3500"/>
                            </p:stCondLst>
                            <p:childTnLst>
                              <p:par>
                                <p:cTn id="13" presetID="10" presetClass="entr" presetSubtype="0" fill="hold" nodeType="afterEffect">
                                  <p:stCondLst>
                                    <p:cond delay="2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4FF627F-5A8D-4D8C-8D60-A16CAC2DC2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3484" y="544270"/>
            <a:ext cx="7492181" cy="5307320"/>
          </a:xfrm>
        </p:spPr>
      </p:pic>
    </p:spTree>
    <p:extLst>
      <p:ext uri="{BB962C8B-B14F-4D97-AF65-F5344CB8AC3E}">
        <p14:creationId xmlns:p14="http://schemas.microsoft.com/office/powerpoint/2010/main" val="2771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1F99A24-0E8D-4F52-8674-1DA6FD8574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2727" y="415637"/>
            <a:ext cx="6235610" cy="4059382"/>
          </a:xfrm>
        </p:spPr>
      </p:pic>
      <p:pic>
        <p:nvPicPr>
          <p:cNvPr id="10" name="Picture 9">
            <a:extLst>
              <a:ext uri="{FF2B5EF4-FFF2-40B4-BE49-F238E27FC236}">
                <a16:creationId xmlns:a16="http://schemas.microsoft.com/office/drawing/2014/main" id="{3BFE40B2-1C79-4AF6-A384-E12D31ACF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782" y="2286001"/>
            <a:ext cx="6255327" cy="4170218"/>
          </a:xfrm>
          <a:prstGeom prst="rect">
            <a:avLst/>
          </a:prstGeom>
        </p:spPr>
      </p:pic>
      <p:pic>
        <p:nvPicPr>
          <p:cNvPr id="12" name="Picture 11">
            <a:extLst>
              <a:ext uri="{FF2B5EF4-FFF2-40B4-BE49-F238E27FC236}">
                <a16:creationId xmlns:a16="http://schemas.microsoft.com/office/drawing/2014/main" id="{4BEC4B65-372F-4D8A-AD35-2949776430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473" y="775855"/>
            <a:ext cx="7112000" cy="5334000"/>
          </a:xfrm>
          <a:prstGeom prst="rect">
            <a:avLst/>
          </a:prstGeom>
        </p:spPr>
      </p:pic>
    </p:spTree>
    <p:extLst>
      <p:ext uri="{BB962C8B-B14F-4D97-AF65-F5344CB8AC3E}">
        <p14:creationId xmlns:p14="http://schemas.microsoft.com/office/powerpoint/2010/main" val="7786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8688946-CBB5-4A06-87EF-A5DC157DE9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4164" y="274922"/>
            <a:ext cx="6005945" cy="3378344"/>
          </a:xfrm>
        </p:spPr>
      </p:pic>
      <p:sp>
        <p:nvSpPr>
          <p:cNvPr id="5" name="TextBox 4">
            <a:extLst>
              <a:ext uri="{FF2B5EF4-FFF2-40B4-BE49-F238E27FC236}">
                <a16:creationId xmlns:a16="http://schemas.microsoft.com/office/drawing/2014/main" id="{41A98600-72D9-4ED4-93A6-3097FAB3B35B}"/>
              </a:ext>
            </a:extLst>
          </p:cNvPr>
          <p:cNvSpPr txBox="1"/>
          <p:nvPr/>
        </p:nvSpPr>
        <p:spPr>
          <a:xfrm>
            <a:off x="1460090" y="4475018"/>
            <a:ext cx="9320981" cy="2369880"/>
          </a:xfrm>
          <a:prstGeom prst="rect">
            <a:avLst/>
          </a:prstGeom>
          <a:noFill/>
        </p:spPr>
        <p:txBody>
          <a:bodyPr wrap="square" rtlCol="0">
            <a:spAutoFit/>
          </a:bodyPr>
          <a:lstStyle/>
          <a:p>
            <a:pPr algn="r"/>
            <a:r>
              <a:rPr lang="en-US" sz="2400" dirty="0"/>
              <a:t>“But blood cells in a dinosaur bone </a:t>
            </a:r>
            <a:r>
              <a:rPr lang="en-US" sz="2400" dirty="0">
                <a:solidFill>
                  <a:srgbClr val="FFFF00"/>
                </a:solidFill>
              </a:rPr>
              <a:t>should have </a:t>
            </a:r>
            <a:r>
              <a:rPr lang="en-US" sz="2400" dirty="0"/>
              <a:t>disappeared eons ago. ‘I got goose bumps. ...It was exactly like looking at a slice of modern bone.   ...The bones are, after all 65 million years old. How could blood cells survive that long?’” </a:t>
            </a:r>
          </a:p>
          <a:p>
            <a:pPr algn="r"/>
            <a:r>
              <a:rPr lang="en-US" dirty="0"/>
              <a:t>                                                                               </a:t>
            </a:r>
          </a:p>
          <a:p>
            <a:pPr algn="r"/>
            <a:r>
              <a:rPr lang="en-US" i="1" dirty="0"/>
              <a:t>(Mary Schweitzer, Science, Research News, V.261)</a:t>
            </a:r>
            <a:endParaRPr lang="en-US" dirty="0"/>
          </a:p>
          <a:p>
            <a:endParaRPr lang="en-US" sz="1600" dirty="0"/>
          </a:p>
        </p:txBody>
      </p:sp>
    </p:spTree>
    <p:extLst>
      <p:ext uri="{BB962C8B-B14F-4D97-AF65-F5344CB8AC3E}">
        <p14:creationId xmlns:p14="http://schemas.microsoft.com/office/powerpoint/2010/main" val="257961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6C9FDCC-31C4-4FC5-A55D-60ECFC71FD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1" y="832488"/>
            <a:ext cx="7764463" cy="5108886"/>
          </a:xfrm>
        </p:spPr>
      </p:pic>
      <p:pic>
        <p:nvPicPr>
          <p:cNvPr id="8" name="Picture 7">
            <a:extLst>
              <a:ext uri="{FF2B5EF4-FFF2-40B4-BE49-F238E27FC236}">
                <a16:creationId xmlns:a16="http://schemas.microsoft.com/office/drawing/2014/main" id="{C69FD058-0308-470E-B367-C576EE89E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971" y="832489"/>
            <a:ext cx="7832293" cy="5221528"/>
          </a:xfrm>
          <a:prstGeom prst="rect">
            <a:avLst/>
          </a:prstGeom>
        </p:spPr>
      </p:pic>
      <p:pic>
        <p:nvPicPr>
          <p:cNvPr id="10" name="Picture 9">
            <a:extLst>
              <a:ext uri="{FF2B5EF4-FFF2-40B4-BE49-F238E27FC236}">
                <a16:creationId xmlns:a16="http://schemas.microsoft.com/office/drawing/2014/main" id="{8C1567F5-1D8D-48E0-B1B9-EEC65EC10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8049" y="1295502"/>
            <a:ext cx="8167965" cy="4182858"/>
          </a:xfrm>
          <a:prstGeom prst="rect">
            <a:avLst/>
          </a:prstGeom>
        </p:spPr>
      </p:pic>
      <p:pic>
        <p:nvPicPr>
          <p:cNvPr id="12" name="Picture 11">
            <a:extLst>
              <a:ext uri="{FF2B5EF4-FFF2-40B4-BE49-F238E27FC236}">
                <a16:creationId xmlns:a16="http://schemas.microsoft.com/office/drawing/2014/main" id="{DABB60E8-BEC8-4803-82D1-703E1CD6CE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7792"/>
            <a:ext cx="9144000" cy="6102417"/>
          </a:xfrm>
          <a:prstGeom prst="rect">
            <a:avLst/>
          </a:prstGeom>
        </p:spPr>
      </p:pic>
      <p:pic>
        <p:nvPicPr>
          <p:cNvPr id="14" name="Picture 13">
            <a:extLst>
              <a:ext uri="{FF2B5EF4-FFF2-40B4-BE49-F238E27FC236}">
                <a16:creationId xmlns:a16="http://schemas.microsoft.com/office/drawing/2014/main" id="{8D0AA3E4-8863-46AB-8CF1-D5F991C415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381000"/>
            <a:ext cx="9144000" cy="6096000"/>
          </a:xfrm>
          <a:prstGeom prst="rect">
            <a:avLst/>
          </a:prstGeom>
        </p:spPr>
      </p:pic>
      <p:pic>
        <p:nvPicPr>
          <p:cNvPr id="16" name="Picture 15">
            <a:extLst>
              <a:ext uri="{FF2B5EF4-FFF2-40B4-BE49-F238E27FC236}">
                <a16:creationId xmlns:a16="http://schemas.microsoft.com/office/drawing/2014/main" id="{A5C3D446-1148-45F4-88C2-18E4ECE304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188" y="619125"/>
            <a:ext cx="8429625" cy="5619750"/>
          </a:xfrm>
          <a:prstGeom prst="rect">
            <a:avLst/>
          </a:prstGeom>
        </p:spPr>
      </p:pic>
    </p:spTree>
    <p:extLst>
      <p:ext uri="{BB962C8B-B14F-4D97-AF65-F5344CB8AC3E}">
        <p14:creationId xmlns:p14="http://schemas.microsoft.com/office/powerpoint/2010/main" val="151187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200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par>
                          <p:cTn id="16" fill="hold">
                            <p:stCondLst>
                              <p:cond delay="2500"/>
                            </p:stCondLst>
                            <p:childTnLst>
                              <p:par>
                                <p:cTn id="17" presetID="10" presetClass="exit" presetSubtype="0" fill="hold" nodeType="afterEffect">
                                  <p:stCondLst>
                                    <p:cond delay="200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0"/>
                            </p:stCondLst>
                            <p:childTnLst>
                              <p:par>
                                <p:cTn id="21" presetID="10" presetClass="entr" presetSubtype="0" fill="hold" nodeType="afterEffect">
                                  <p:stCondLst>
                                    <p:cond delay="2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7500"/>
                            </p:stCondLst>
                            <p:childTnLst>
                              <p:par>
                                <p:cTn id="25" presetID="10" presetClass="exit" presetSubtype="0" fill="hold" nodeType="afterEffect">
                                  <p:stCondLst>
                                    <p:cond delay="200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ntr" presetSubtype="0" fill="hold" nodeType="withEffect">
                                  <p:stCondLst>
                                    <p:cond delay="225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225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200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3F21C7C-54DF-46EA-8177-7F42AB50E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2764" y="502789"/>
            <a:ext cx="5486400" cy="4333164"/>
          </a:xfrm>
        </p:spPr>
      </p:pic>
      <p:pic>
        <p:nvPicPr>
          <p:cNvPr id="6" name="Picture 5">
            <a:extLst>
              <a:ext uri="{FF2B5EF4-FFF2-40B4-BE49-F238E27FC236}">
                <a16:creationId xmlns:a16="http://schemas.microsoft.com/office/drawing/2014/main" id="{577DC69F-688A-43CB-B7E3-B801B9EBE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77727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xit" presetSubtype="0" fill="hold" nodeType="afterEffect">
                                  <p:stCondLst>
                                    <p:cond delay="200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par>
                          <p:cTn id="12" fill="hold">
                            <p:stCondLst>
                              <p:cond delay="3000"/>
                            </p:stCondLst>
                            <p:childTnLst>
                              <p:par>
                                <p:cTn id="13" presetID="10" presetClass="entr" presetSubtype="0"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AF5C594-0567-4DAE-A7D2-AEE78B5F31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7031" y="1285081"/>
            <a:ext cx="6350000" cy="4203700"/>
          </a:xfrm>
        </p:spPr>
      </p:pic>
    </p:spTree>
    <p:extLst>
      <p:ext uri="{BB962C8B-B14F-4D97-AF65-F5344CB8AC3E}">
        <p14:creationId xmlns:p14="http://schemas.microsoft.com/office/powerpoint/2010/main" val="169090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7BBBB3C-0F71-4CF1-866A-C93FE7BEFF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3028" y="991898"/>
            <a:ext cx="6667500" cy="4714875"/>
          </a:xfrm>
        </p:spPr>
      </p:pic>
      <p:pic>
        <p:nvPicPr>
          <p:cNvPr id="6" name="Picture 5">
            <a:extLst>
              <a:ext uri="{FF2B5EF4-FFF2-40B4-BE49-F238E27FC236}">
                <a16:creationId xmlns:a16="http://schemas.microsoft.com/office/drawing/2014/main" id="{81B6003C-4505-4F5C-BC21-2356D244F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417" y="991897"/>
            <a:ext cx="7550727" cy="4247284"/>
          </a:xfrm>
          <a:prstGeom prst="rect">
            <a:avLst/>
          </a:prstGeom>
        </p:spPr>
      </p:pic>
      <p:pic>
        <p:nvPicPr>
          <p:cNvPr id="8" name="Picture 7">
            <a:extLst>
              <a:ext uri="{FF2B5EF4-FFF2-40B4-BE49-F238E27FC236}">
                <a16:creationId xmlns:a16="http://schemas.microsoft.com/office/drawing/2014/main" id="{EAE3E4B5-E480-47C4-A85A-D9BF8E530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3306" y="991898"/>
            <a:ext cx="6426945" cy="4850335"/>
          </a:xfrm>
          <a:prstGeom prst="rect">
            <a:avLst/>
          </a:prstGeom>
        </p:spPr>
      </p:pic>
    </p:spTree>
    <p:extLst>
      <p:ext uri="{BB962C8B-B14F-4D97-AF65-F5344CB8AC3E}">
        <p14:creationId xmlns:p14="http://schemas.microsoft.com/office/powerpoint/2010/main" val="296173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10" presetClass="exit" presetSubtype="0" fill="hold" nodeType="afterEffect">
                                  <p:stCondLst>
                                    <p:cond delay="250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par>
                          <p:cTn id="22" fill="hold">
                            <p:stCondLst>
                              <p:cond delay="3500"/>
                            </p:stCondLst>
                            <p:childTnLst>
                              <p:par>
                                <p:cTn id="23" presetID="10" presetClass="entr" presetSubtype="0" fill="hold" nodeType="afterEffect">
                                  <p:stCondLst>
                                    <p:cond delay="17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49300E-873B-4C52-96E6-D8E07D17D0C9}"/>
              </a:ext>
            </a:extLst>
          </p:cNvPr>
          <p:cNvSpPr>
            <a:spLocks noGrp="1"/>
          </p:cNvSpPr>
          <p:nvPr>
            <p:ph idx="1"/>
          </p:nvPr>
        </p:nvSpPr>
        <p:spPr>
          <a:xfrm>
            <a:off x="2209346" y="484910"/>
            <a:ext cx="8468486" cy="5805054"/>
          </a:xfrm>
        </p:spPr>
        <p:txBody>
          <a:bodyPr/>
          <a:lstStyle/>
          <a:p>
            <a:pPr marL="36900" indent="0">
              <a:buNone/>
            </a:pPr>
            <a:endParaRPr lang="en-US" dirty="0">
              <a:effectLst/>
            </a:endParaRPr>
          </a:p>
          <a:p>
            <a:pPr marL="36900" indent="0">
              <a:buNone/>
            </a:pPr>
            <a:endParaRPr lang="en-US" dirty="0">
              <a:effectLst/>
            </a:endParaRPr>
          </a:p>
          <a:p>
            <a:pPr marL="36900" indent="0">
              <a:buNone/>
            </a:pPr>
            <a:endParaRPr lang="en-US" dirty="0">
              <a:effectLst/>
            </a:endParaRPr>
          </a:p>
          <a:p>
            <a:pPr marL="36900" indent="0">
              <a:buNone/>
            </a:pPr>
            <a:endParaRPr lang="en-US" dirty="0">
              <a:effectLst/>
            </a:endParaRPr>
          </a:p>
          <a:p>
            <a:pPr marL="36900" indent="0">
              <a:buNone/>
            </a:pPr>
            <a:endParaRPr lang="en-US" dirty="0">
              <a:effectLst/>
            </a:endParaRPr>
          </a:p>
          <a:p>
            <a:pPr marL="36900" indent="0">
              <a:buNone/>
            </a:pPr>
            <a:r>
              <a:rPr lang="en-US" sz="2800" dirty="0">
                <a:solidFill>
                  <a:schemeClr val="tx1"/>
                </a:solidFill>
                <a:effectLst/>
              </a:rPr>
              <a:t>“Even though the Bible is not intended to be a time keeping device or document of record, if we counted all the apparent lapses of time in its vast history, we would come up with no more than even possibly 10,000 to 20,000 years. And strictly observed, there are only about 6,000 years.” </a:t>
            </a:r>
          </a:p>
          <a:p>
            <a:pPr marL="36900" indent="0">
              <a:buNone/>
            </a:pPr>
            <a:r>
              <a:rPr lang="en-US" sz="2400" dirty="0">
                <a:solidFill>
                  <a:schemeClr val="tx1"/>
                </a:solidFill>
                <a:effectLst/>
              </a:rPr>
              <a:t>(Marc Smith, </a:t>
            </a:r>
            <a:r>
              <a:rPr lang="en-US" sz="2400" i="1" dirty="0">
                <a:solidFill>
                  <a:schemeClr val="tx1"/>
                </a:solidFill>
                <a:effectLst/>
              </a:rPr>
              <a:t>Wonderful Complex God Created Man</a:t>
            </a:r>
            <a:r>
              <a:rPr lang="en-US" sz="2400" dirty="0">
                <a:solidFill>
                  <a:schemeClr val="tx1"/>
                </a:solidFill>
                <a:effectLst/>
              </a:rPr>
              <a:t>)</a:t>
            </a:r>
            <a:endParaRPr lang="en-US" sz="2400" dirty="0">
              <a:solidFill>
                <a:schemeClr val="tx1"/>
              </a:solidFill>
            </a:endParaRPr>
          </a:p>
        </p:txBody>
      </p:sp>
    </p:spTree>
    <p:extLst>
      <p:ext uri="{BB962C8B-B14F-4D97-AF65-F5344CB8AC3E}">
        <p14:creationId xmlns:p14="http://schemas.microsoft.com/office/powerpoint/2010/main" val="177999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A3C12F6-4D94-49B8-8958-AE6DFC3C9E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2339" y="872837"/>
            <a:ext cx="7360086" cy="4738254"/>
          </a:xfrm>
        </p:spPr>
      </p:pic>
    </p:spTree>
    <p:extLst>
      <p:ext uri="{BB962C8B-B14F-4D97-AF65-F5344CB8AC3E}">
        <p14:creationId xmlns:p14="http://schemas.microsoft.com/office/powerpoint/2010/main" val="82409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745B4-5769-4305-B735-C65A4514B1C2}"/>
              </a:ext>
            </a:extLst>
          </p:cNvPr>
          <p:cNvSpPr>
            <a:spLocks noGrp="1"/>
          </p:cNvSpPr>
          <p:nvPr>
            <p:ph type="ctrTitle"/>
          </p:nvPr>
        </p:nvSpPr>
        <p:spPr>
          <a:xfrm>
            <a:off x="2364489" y="1657299"/>
            <a:ext cx="7510506" cy="3213982"/>
          </a:xfrm>
        </p:spPr>
        <p:txBody>
          <a:bodyPr>
            <a:normAutofit fontScale="90000"/>
          </a:bodyPr>
          <a:lstStyle/>
          <a:p>
            <a:br>
              <a:rPr lang="en-US" dirty="0"/>
            </a:br>
            <a:br>
              <a:rPr lang="en-US" dirty="0"/>
            </a:br>
            <a:r>
              <a:rPr lang="en-US" dirty="0"/>
              <a:t>Digging for Facts about</a:t>
            </a:r>
            <a:br>
              <a:rPr lang="en-US" dirty="0"/>
            </a:br>
            <a:r>
              <a:rPr lang="en-US" dirty="0"/>
              <a:t>Dinosaurs</a:t>
            </a:r>
            <a:br>
              <a:rPr lang="en-US" dirty="0"/>
            </a:br>
            <a:br>
              <a:rPr lang="en-US" dirty="0"/>
            </a:br>
            <a:endParaRPr lang="en-US" dirty="0"/>
          </a:p>
        </p:txBody>
      </p:sp>
    </p:spTree>
    <p:extLst>
      <p:ext uri="{BB962C8B-B14F-4D97-AF65-F5344CB8AC3E}">
        <p14:creationId xmlns:p14="http://schemas.microsoft.com/office/powerpoint/2010/main" val="362993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F07139D4-F3E7-4968-8835-B71786E2386E}"/>
              </a:ext>
            </a:extLst>
          </p:cNvPr>
          <p:cNvPicPr>
            <a:picLocks noGrp="1" noChangeAspect="1"/>
          </p:cNvPicPr>
          <p:nvPr>
            <p:ph idx="1"/>
          </p:nvPr>
        </p:nvPicPr>
        <p:blipFill>
          <a:blip r:embed="rId2"/>
          <a:stretch>
            <a:fillRect/>
          </a:stretch>
        </p:blipFill>
        <p:spPr>
          <a:xfrm>
            <a:off x="2412776" y="997092"/>
            <a:ext cx="7358510" cy="4779678"/>
          </a:xfrm>
          <a:prstGeom prst="rect">
            <a:avLst/>
          </a:prstGeom>
        </p:spPr>
      </p:pic>
    </p:spTree>
    <p:extLst>
      <p:ext uri="{BB962C8B-B14F-4D97-AF65-F5344CB8AC3E}">
        <p14:creationId xmlns:p14="http://schemas.microsoft.com/office/powerpoint/2010/main" val="250952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49300E-873B-4C52-96E6-D8E07D17D0C9}"/>
              </a:ext>
            </a:extLst>
          </p:cNvPr>
          <p:cNvSpPr>
            <a:spLocks noGrp="1"/>
          </p:cNvSpPr>
          <p:nvPr>
            <p:ph idx="1"/>
          </p:nvPr>
        </p:nvSpPr>
        <p:spPr>
          <a:xfrm>
            <a:off x="2213339" y="526473"/>
            <a:ext cx="7765322" cy="5805054"/>
          </a:xfrm>
        </p:spPr>
        <p:txBody>
          <a:bodyPr/>
          <a:lstStyle/>
          <a:p>
            <a:pPr marL="36900" indent="0" algn="r">
              <a:buNone/>
            </a:pPr>
            <a:endParaRPr lang="en-US" dirty="0">
              <a:effectLst/>
            </a:endParaRPr>
          </a:p>
          <a:p>
            <a:pPr marL="36900" indent="0" algn="r">
              <a:buNone/>
            </a:pPr>
            <a:endParaRPr lang="en-US" dirty="0">
              <a:effectLst/>
            </a:endParaRPr>
          </a:p>
          <a:p>
            <a:pPr marL="36900" indent="0" algn="r">
              <a:buNone/>
            </a:pPr>
            <a:endParaRPr lang="en-US" dirty="0">
              <a:effectLst/>
            </a:endParaRPr>
          </a:p>
          <a:p>
            <a:pPr marL="36900" indent="0" algn="r">
              <a:buNone/>
            </a:pPr>
            <a:endParaRPr lang="en-US" dirty="0">
              <a:effectLst/>
            </a:endParaRPr>
          </a:p>
          <a:p>
            <a:pPr marL="36900" indent="0" algn="r">
              <a:buNone/>
            </a:pPr>
            <a:endParaRPr lang="en-US" sz="2800" dirty="0">
              <a:solidFill>
                <a:schemeClr val="tx1"/>
              </a:solidFill>
              <a:effectLst/>
            </a:endParaRPr>
          </a:p>
          <a:p>
            <a:pPr marL="36900" indent="0" algn="r">
              <a:buNone/>
            </a:pPr>
            <a:r>
              <a:rPr lang="en-US" sz="2800" dirty="0">
                <a:solidFill>
                  <a:schemeClr val="tx1"/>
                </a:solidFill>
                <a:effectLst/>
              </a:rPr>
              <a:t>" . . . we can only confess our supreme ignorance of the real causes of dinosaur extinction and say, quite simply: 'We don't know." </a:t>
            </a:r>
          </a:p>
          <a:p>
            <a:pPr marL="36900" indent="0" algn="r">
              <a:buNone/>
            </a:pPr>
            <a:r>
              <a:rPr lang="en-US" sz="2800" dirty="0">
                <a:solidFill>
                  <a:schemeClr val="tx1"/>
                </a:solidFill>
                <a:effectLst/>
              </a:rPr>
              <a:t>(</a:t>
            </a:r>
            <a:r>
              <a:rPr lang="en-US" sz="2800" i="1" dirty="0" err="1">
                <a:solidFill>
                  <a:schemeClr val="tx1"/>
                </a:solidFill>
                <a:effectLst/>
              </a:rPr>
              <a:t>Dinosaurmania</a:t>
            </a:r>
            <a:r>
              <a:rPr lang="en-US" sz="2800" i="1" dirty="0">
                <a:solidFill>
                  <a:schemeClr val="tx1"/>
                </a:solidFill>
                <a:effectLst/>
              </a:rPr>
              <a:t> Strikes Again</a:t>
            </a:r>
            <a:r>
              <a:rPr lang="en-US" sz="2800" dirty="0">
                <a:solidFill>
                  <a:schemeClr val="tx1"/>
                </a:solidFill>
                <a:effectLst/>
              </a:rPr>
              <a:t>, Kenneth Ham, Institute for Creation Research website)</a:t>
            </a:r>
            <a:endParaRPr lang="en-US" sz="2800" dirty="0">
              <a:solidFill>
                <a:schemeClr val="tx1"/>
              </a:solidFill>
            </a:endParaRPr>
          </a:p>
        </p:txBody>
      </p:sp>
    </p:spTree>
    <p:extLst>
      <p:ext uri="{BB962C8B-B14F-4D97-AF65-F5344CB8AC3E}">
        <p14:creationId xmlns:p14="http://schemas.microsoft.com/office/powerpoint/2010/main" val="324787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par>
                          <p:cTn id="8" fill="hold">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fade">
                                      <p:cBhvr>
                                        <p:cTn id="1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49300E-873B-4C52-96E6-D8E07D17D0C9}"/>
              </a:ext>
            </a:extLst>
          </p:cNvPr>
          <p:cNvSpPr>
            <a:spLocks noGrp="1"/>
          </p:cNvSpPr>
          <p:nvPr>
            <p:ph idx="1"/>
          </p:nvPr>
        </p:nvSpPr>
        <p:spPr>
          <a:xfrm>
            <a:off x="1607574" y="484910"/>
            <a:ext cx="9512709" cy="5805054"/>
          </a:xfrm>
        </p:spPr>
        <p:txBody>
          <a:bodyPr>
            <a:normAutofit lnSpcReduction="10000"/>
          </a:bodyPr>
          <a:lstStyle/>
          <a:p>
            <a:pPr marL="36900" indent="0" algn="r">
              <a:buNone/>
            </a:pPr>
            <a:endParaRPr lang="en-US" dirty="0">
              <a:effectLst/>
            </a:endParaRPr>
          </a:p>
          <a:p>
            <a:pPr marL="36900" indent="0" algn="r">
              <a:buNone/>
            </a:pPr>
            <a:endParaRPr lang="en-US" dirty="0">
              <a:effectLst/>
            </a:endParaRPr>
          </a:p>
          <a:p>
            <a:pPr marL="36900" indent="0" algn="r">
              <a:buNone/>
            </a:pPr>
            <a:endParaRPr lang="en-US" dirty="0">
              <a:effectLst/>
            </a:endParaRPr>
          </a:p>
          <a:p>
            <a:pPr marL="36900" indent="0" algn="r">
              <a:buNone/>
            </a:pPr>
            <a:endParaRPr lang="en-US" sz="2400" dirty="0">
              <a:effectLst/>
            </a:endParaRPr>
          </a:p>
          <a:p>
            <a:pPr marL="36900" indent="0">
              <a:buNone/>
            </a:pPr>
            <a:r>
              <a:rPr lang="en-US" sz="2800" dirty="0">
                <a:effectLst/>
              </a:rPr>
              <a:t>"... there were 30 million fossil fragments in that area (Utah). At a conservative estimate, we had discovered the tomb of 10,000 dinosaurs ...there was a </a:t>
            </a:r>
            <a:r>
              <a:rPr lang="en-US" sz="2800" b="1" u="sng" dirty="0">
                <a:effectLst/>
              </a:rPr>
              <a:t>flood</a:t>
            </a:r>
            <a:r>
              <a:rPr lang="en-US" sz="2800" dirty="0">
                <a:effectLst/>
              </a:rPr>
              <a:t>.  This was </a:t>
            </a:r>
            <a:r>
              <a:rPr lang="en-US" sz="2800" dirty="0">
                <a:solidFill>
                  <a:srgbClr val="00B0F0"/>
                </a:solidFill>
                <a:effectLst/>
              </a:rPr>
              <a:t>no ordinary spring flood</a:t>
            </a:r>
            <a:r>
              <a:rPr lang="en-US" sz="2800" dirty="0">
                <a:effectLst/>
              </a:rPr>
              <a:t> from one of the streams in the area but a </a:t>
            </a:r>
            <a:r>
              <a:rPr lang="en-US" sz="2800" dirty="0">
                <a:solidFill>
                  <a:srgbClr val="FFFF00"/>
                </a:solidFill>
                <a:effectLst/>
              </a:rPr>
              <a:t>catastrophic inundation</a:t>
            </a:r>
            <a:r>
              <a:rPr lang="en-US" sz="2800" dirty="0">
                <a:effectLst/>
              </a:rPr>
              <a:t>.... That's our best explanation.  It seems to make the most sense, and on the basis of it, we believe that this was a living, breathing group of dinosaurs destroyed in one catastrophic moment." </a:t>
            </a:r>
          </a:p>
          <a:p>
            <a:pPr marL="36900" indent="0">
              <a:buNone/>
            </a:pPr>
            <a:r>
              <a:rPr lang="en-US" sz="2800" dirty="0">
                <a:effectLst/>
              </a:rPr>
              <a:t>(</a:t>
            </a:r>
            <a:r>
              <a:rPr lang="en-US" sz="2800" i="1" dirty="0">
                <a:effectLst/>
              </a:rPr>
              <a:t>Digging Dinosaurs</a:t>
            </a:r>
            <a:r>
              <a:rPr lang="en-US" sz="2800" dirty="0">
                <a:effectLst/>
              </a:rPr>
              <a:t>, 1988, John Horner)</a:t>
            </a:r>
            <a:endParaRPr lang="en-US" sz="2800" dirty="0"/>
          </a:p>
        </p:txBody>
      </p:sp>
    </p:spTree>
    <p:extLst>
      <p:ext uri="{BB962C8B-B14F-4D97-AF65-F5344CB8AC3E}">
        <p14:creationId xmlns:p14="http://schemas.microsoft.com/office/powerpoint/2010/main" val="76009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fade">
                                      <p:cBhvr>
                                        <p:cTn id="1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49300E-873B-4C52-96E6-D8E07D17D0C9}"/>
              </a:ext>
            </a:extLst>
          </p:cNvPr>
          <p:cNvSpPr>
            <a:spLocks noGrp="1"/>
          </p:cNvSpPr>
          <p:nvPr>
            <p:ph idx="1"/>
          </p:nvPr>
        </p:nvSpPr>
        <p:spPr>
          <a:xfrm>
            <a:off x="2209345" y="484910"/>
            <a:ext cx="8999429" cy="5805054"/>
          </a:xfrm>
        </p:spPr>
        <p:txBody>
          <a:bodyPr/>
          <a:lstStyle/>
          <a:p>
            <a:pPr marL="36900" indent="0" algn="r">
              <a:buNone/>
            </a:pPr>
            <a:endParaRPr lang="en-US" dirty="0">
              <a:effectLst/>
            </a:endParaRPr>
          </a:p>
          <a:p>
            <a:pPr marL="36900" indent="0" algn="r">
              <a:buNone/>
            </a:pPr>
            <a:endParaRPr lang="en-US" dirty="0">
              <a:effectLst/>
            </a:endParaRPr>
          </a:p>
          <a:p>
            <a:pPr marL="36900" indent="0" algn="r">
              <a:buNone/>
            </a:pPr>
            <a:endParaRPr lang="en-US" dirty="0">
              <a:effectLst/>
            </a:endParaRPr>
          </a:p>
          <a:p>
            <a:pPr marL="36900" indent="0" algn="r">
              <a:buNone/>
            </a:pPr>
            <a:endParaRPr lang="en-US" dirty="0">
              <a:effectLst/>
            </a:endParaRPr>
          </a:p>
          <a:p>
            <a:pPr marL="36900" indent="0" algn="r">
              <a:buNone/>
            </a:pPr>
            <a:endParaRPr lang="en-US" sz="2800" dirty="0">
              <a:effectLst/>
            </a:endParaRPr>
          </a:p>
          <a:p>
            <a:pPr marL="36900" indent="0">
              <a:buNone/>
            </a:pPr>
            <a:r>
              <a:rPr lang="en-US" sz="3200" dirty="0">
                <a:effectLst/>
              </a:rPr>
              <a:t>“</a:t>
            </a:r>
            <a:r>
              <a:rPr lang="en-US" sz="3200" i="1" dirty="0">
                <a:effectLst/>
              </a:rPr>
              <a:t>I am going to bring floodwaters on the earth to destroy all life under the heavens, every creature that has the breath of life in it. Everything on earth will perish</a:t>
            </a:r>
            <a:r>
              <a:rPr lang="en-US" sz="3200" dirty="0">
                <a:effectLst/>
              </a:rPr>
              <a:t>.” -Genesis 6:17</a:t>
            </a:r>
            <a:endParaRPr lang="en-US" sz="3200" dirty="0"/>
          </a:p>
        </p:txBody>
      </p:sp>
    </p:spTree>
    <p:extLst>
      <p:ext uri="{BB962C8B-B14F-4D97-AF65-F5344CB8AC3E}">
        <p14:creationId xmlns:p14="http://schemas.microsoft.com/office/powerpoint/2010/main" val="415041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C166276-4D40-4C23-88C9-CC304A64FA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1964" y="194312"/>
            <a:ext cx="3400624" cy="3464134"/>
          </a:xfrm>
        </p:spPr>
      </p:pic>
      <p:pic>
        <p:nvPicPr>
          <p:cNvPr id="6" name="Picture 5">
            <a:extLst>
              <a:ext uri="{FF2B5EF4-FFF2-40B4-BE49-F238E27FC236}">
                <a16:creationId xmlns:a16="http://schemas.microsoft.com/office/drawing/2014/main" id="{8B5B7429-0056-4EA6-9EDB-7B188EF64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346" y="3658446"/>
            <a:ext cx="4239490" cy="2836218"/>
          </a:xfrm>
          <a:prstGeom prst="rect">
            <a:avLst/>
          </a:prstGeom>
        </p:spPr>
      </p:pic>
      <p:sp>
        <p:nvSpPr>
          <p:cNvPr id="7" name="TextBox 6">
            <a:extLst>
              <a:ext uri="{FF2B5EF4-FFF2-40B4-BE49-F238E27FC236}">
                <a16:creationId xmlns:a16="http://schemas.microsoft.com/office/drawing/2014/main" id="{F0837AE5-4B69-400E-A0E1-E82D944273CD}"/>
              </a:ext>
            </a:extLst>
          </p:cNvPr>
          <p:cNvSpPr txBox="1"/>
          <p:nvPr/>
        </p:nvSpPr>
        <p:spPr>
          <a:xfrm>
            <a:off x="1787238" y="1069760"/>
            <a:ext cx="4668981" cy="2062103"/>
          </a:xfrm>
          <a:prstGeom prst="rect">
            <a:avLst/>
          </a:prstGeom>
          <a:noFill/>
        </p:spPr>
        <p:txBody>
          <a:bodyPr wrap="square" rtlCol="0">
            <a:spAutoFit/>
          </a:bodyPr>
          <a:lstStyle/>
          <a:p>
            <a:r>
              <a:rPr lang="en-US" sz="2400" dirty="0"/>
              <a:t>“Although the roads to the opisthotonic death pose are many, immersion in water is the simplest explanation.” </a:t>
            </a:r>
            <a:r>
              <a:rPr lang="en-US" sz="1600" dirty="0"/>
              <a:t>(Brian Switek, </a:t>
            </a:r>
            <a:r>
              <a:rPr lang="en-US" sz="1600" i="1" dirty="0"/>
              <a:t>The Water Secret of the Dinosaur Death Pose</a:t>
            </a:r>
            <a:r>
              <a:rPr lang="en-US" sz="1600" dirty="0"/>
              <a:t>, Daily News 23 November 2011)</a:t>
            </a:r>
          </a:p>
        </p:txBody>
      </p:sp>
      <p:pic>
        <p:nvPicPr>
          <p:cNvPr id="9" name="Picture 8">
            <a:extLst>
              <a:ext uri="{FF2B5EF4-FFF2-40B4-BE49-F238E27FC236}">
                <a16:creationId xmlns:a16="http://schemas.microsoft.com/office/drawing/2014/main" id="{49B1CB88-9646-4B95-B356-E2819E3ED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4764" y="4017582"/>
            <a:ext cx="3857824" cy="2477083"/>
          </a:xfrm>
          <a:prstGeom prst="rect">
            <a:avLst/>
          </a:prstGeom>
        </p:spPr>
      </p:pic>
    </p:spTree>
    <p:extLst>
      <p:ext uri="{BB962C8B-B14F-4D97-AF65-F5344CB8AC3E}">
        <p14:creationId xmlns:p14="http://schemas.microsoft.com/office/powerpoint/2010/main" val="346775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2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49300E-873B-4C52-96E6-D8E07D17D0C9}"/>
              </a:ext>
            </a:extLst>
          </p:cNvPr>
          <p:cNvSpPr>
            <a:spLocks noGrp="1"/>
          </p:cNvSpPr>
          <p:nvPr>
            <p:ph idx="1"/>
          </p:nvPr>
        </p:nvSpPr>
        <p:spPr>
          <a:xfrm>
            <a:off x="1120877" y="484910"/>
            <a:ext cx="9719187" cy="5805054"/>
          </a:xfrm>
        </p:spPr>
        <p:txBody>
          <a:bodyPr/>
          <a:lstStyle/>
          <a:p>
            <a:pPr marL="36900" indent="0" algn="r">
              <a:buNone/>
            </a:pPr>
            <a:endParaRPr lang="en-US" dirty="0">
              <a:effectLst/>
            </a:endParaRPr>
          </a:p>
          <a:p>
            <a:pPr marL="36900" indent="0" algn="r">
              <a:buNone/>
            </a:pPr>
            <a:r>
              <a:rPr lang="en-US" sz="2400" dirty="0">
                <a:effectLst/>
              </a:rPr>
              <a:t>“</a:t>
            </a:r>
            <a:r>
              <a:rPr lang="en-US" sz="2400" i="1" dirty="0">
                <a:effectLst/>
              </a:rPr>
              <a:t>Will you keep to the old way, which wicked men have trod,</a:t>
            </a:r>
            <a:r>
              <a:rPr lang="en-US" sz="2400" b="1" i="1" baseline="30000" dirty="0">
                <a:effectLst/>
              </a:rPr>
              <a:t>16 </a:t>
            </a:r>
            <a:r>
              <a:rPr lang="en-US" sz="2400" i="1" dirty="0">
                <a:effectLst/>
              </a:rPr>
              <a:t>who were cut down before their time, whose foundations were swept away </a:t>
            </a:r>
            <a:r>
              <a:rPr lang="en-US" sz="2400" i="1" dirty="0">
                <a:solidFill>
                  <a:srgbClr val="FFFF00"/>
                </a:solidFill>
                <a:effectLst/>
              </a:rPr>
              <a:t>by a flood?</a:t>
            </a:r>
            <a:r>
              <a:rPr lang="en-US" sz="2400" dirty="0">
                <a:solidFill>
                  <a:srgbClr val="FFFF00"/>
                </a:solidFill>
                <a:effectLst/>
              </a:rPr>
              <a:t>” </a:t>
            </a:r>
          </a:p>
          <a:p>
            <a:pPr marL="36900" indent="0" algn="r">
              <a:buNone/>
            </a:pPr>
            <a:r>
              <a:rPr lang="en-US" sz="2400" dirty="0">
                <a:effectLst/>
              </a:rPr>
              <a:t>-Job 22:15-16</a:t>
            </a:r>
          </a:p>
          <a:p>
            <a:pPr marL="36900" indent="0" algn="r">
              <a:buNone/>
            </a:pPr>
            <a:endParaRPr lang="en-US" sz="2400" dirty="0">
              <a:effectLst/>
            </a:endParaRPr>
          </a:p>
          <a:p>
            <a:pPr marL="36900" indent="0" algn="r">
              <a:buNone/>
            </a:pPr>
            <a:r>
              <a:rPr lang="en-US" sz="2400" dirty="0">
                <a:effectLst/>
              </a:rPr>
              <a:t>“</a:t>
            </a:r>
            <a:r>
              <a:rPr lang="en-US" sz="2400" i="1" dirty="0">
                <a:effectLst/>
              </a:rPr>
              <a:t>You are to bring into the ark two of all living creatures… every kind of bird, of every kind of animal and of every kind of creature that moves along the ground</a:t>
            </a:r>
            <a:r>
              <a:rPr lang="en-US" sz="2400" dirty="0">
                <a:effectLst/>
              </a:rPr>
              <a:t>”</a:t>
            </a:r>
          </a:p>
          <a:p>
            <a:pPr marL="36900" indent="0" algn="r">
              <a:buNone/>
            </a:pPr>
            <a:r>
              <a:rPr lang="en-US" sz="2400" dirty="0">
                <a:effectLst/>
              </a:rPr>
              <a:t> -Genesis 6:19,20</a:t>
            </a:r>
          </a:p>
          <a:p>
            <a:pPr marL="36900" indent="0" algn="r">
              <a:buNone/>
            </a:pPr>
            <a:endParaRPr lang="en-US" dirty="0"/>
          </a:p>
        </p:txBody>
      </p:sp>
    </p:spTree>
    <p:extLst>
      <p:ext uri="{BB962C8B-B14F-4D97-AF65-F5344CB8AC3E}">
        <p14:creationId xmlns:p14="http://schemas.microsoft.com/office/powerpoint/2010/main" val="253274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49300E-873B-4C52-96E6-D8E07D17D0C9}"/>
              </a:ext>
            </a:extLst>
          </p:cNvPr>
          <p:cNvSpPr>
            <a:spLocks noGrp="1"/>
          </p:cNvSpPr>
          <p:nvPr>
            <p:ph idx="1"/>
          </p:nvPr>
        </p:nvSpPr>
        <p:spPr>
          <a:xfrm>
            <a:off x="2209346" y="484910"/>
            <a:ext cx="7765322" cy="5805054"/>
          </a:xfrm>
        </p:spPr>
        <p:txBody>
          <a:bodyPr>
            <a:normAutofit/>
          </a:bodyPr>
          <a:lstStyle/>
          <a:p>
            <a:pPr marL="36900" indent="0" algn="ctr">
              <a:buNone/>
            </a:pPr>
            <a:endParaRPr lang="en-US" sz="3600" dirty="0"/>
          </a:p>
          <a:p>
            <a:pPr marL="36900" indent="0" algn="ctr">
              <a:buNone/>
            </a:pPr>
            <a:endParaRPr lang="en-US" sz="3600" dirty="0"/>
          </a:p>
          <a:p>
            <a:pPr marL="36900" indent="0" algn="ctr">
              <a:buNone/>
            </a:pPr>
            <a:endParaRPr lang="en-US" sz="3600" dirty="0"/>
          </a:p>
          <a:p>
            <a:pPr marL="36900" indent="0" algn="ctr">
              <a:buNone/>
            </a:pPr>
            <a:r>
              <a:rPr lang="en-US" sz="3600" dirty="0">
                <a:solidFill>
                  <a:srgbClr val="FFFF00"/>
                </a:solidFill>
              </a:rPr>
              <a:t>How does this affect us?</a:t>
            </a:r>
          </a:p>
        </p:txBody>
      </p:sp>
    </p:spTree>
    <p:extLst>
      <p:ext uri="{BB962C8B-B14F-4D97-AF65-F5344CB8AC3E}">
        <p14:creationId xmlns:p14="http://schemas.microsoft.com/office/powerpoint/2010/main" val="56927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49300E-873B-4C52-96E6-D8E07D17D0C9}"/>
              </a:ext>
            </a:extLst>
          </p:cNvPr>
          <p:cNvSpPr>
            <a:spLocks noGrp="1"/>
          </p:cNvSpPr>
          <p:nvPr>
            <p:ph idx="1"/>
          </p:nvPr>
        </p:nvSpPr>
        <p:spPr>
          <a:xfrm>
            <a:off x="2209346" y="484910"/>
            <a:ext cx="7765322" cy="5805054"/>
          </a:xfrm>
        </p:spPr>
        <p:txBody>
          <a:bodyPr/>
          <a:lstStyle/>
          <a:p>
            <a:endParaRPr lang="en-US" dirty="0"/>
          </a:p>
        </p:txBody>
      </p:sp>
    </p:spTree>
    <p:extLst>
      <p:ext uri="{BB962C8B-B14F-4D97-AF65-F5344CB8AC3E}">
        <p14:creationId xmlns:p14="http://schemas.microsoft.com/office/powerpoint/2010/main" val="1590270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49300E-873B-4C52-96E6-D8E07D17D0C9}"/>
              </a:ext>
            </a:extLst>
          </p:cNvPr>
          <p:cNvSpPr>
            <a:spLocks noGrp="1"/>
          </p:cNvSpPr>
          <p:nvPr>
            <p:ph idx="1"/>
          </p:nvPr>
        </p:nvSpPr>
        <p:spPr>
          <a:xfrm>
            <a:off x="2181637" y="1052946"/>
            <a:ext cx="7765322" cy="5805054"/>
          </a:xfrm>
        </p:spPr>
        <p:txBody>
          <a:bodyPr>
            <a:normAutofit/>
          </a:bodyPr>
          <a:lstStyle/>
          <a:p>
            <a:pPr marL="36900" indent="0" algn="r">
              <a:buNone/>
            </a:pPr>
            <a:endParaRPr lang="en-US" sz="3200" i="1" dirty="0">
              <a:effectLst/>
            </a:endParaRPr>
          </a:p>
          <a:p>
            <a:pPr marL="36900" indent="0" algn="r">
              <a:buNone/>
            </a:pPr>
            <a:endParaRPr lang="en-US" sz="2800" i="1" dirty="0">
              <a:effectLst/>
            </a:endParaRPr>
          </a:p>
          <a:p>
            <a:pPr marL="36900" indent="0" algn="r">
              <a:buNone/>
            </a:pPr>
            <a:r>
              <a:rPr lang="en-US" sz="2800" i="1" dirty="0">
                <a:effectLst/>
              </a:rPr>
              <a:t>“All Scripture is given by inspiration of God, and is profitable for doctrine, for reproof, for correction, for instruction in righteousness, </a:t>
            </a:r>
            <a:r>
              <a:rPr lang="en-US" sz="2800" b="1" i="1" baseline="30000" dirty="0">
                <a:effectLst/>
              </a:rPr>
              <a:t>17 </a:t>
            </a:r>
            <a:r>
              <a:rPr lang="en-US" sz="2800" i="1" dirty="0">
                <a:effectLst/>
              </a:rPr>
              <a:t>that the man of God may be complete, thoroughly equipped for every good work.”</a:t>
            </a:r>
          </a:p>
          <a:p>
            <a:pPr marL="36900" indent="0" algn="r">
              <a:buNone/>
            </a:pPr>
            <a:r>
              <a:rPr lang="en-US" sz="2800" dirty="0">
                <a:effectLst/>
              </a:rPr>
              <a:t>-II Timothy 3:16-17</a:t>
            </a:r>
            <a:endParaRPr lang="en-US" sz="2800" dirty="0"/>
          </a:p>
        </p:txBody>
      </p:sp>
    </p:spTree>
    <p:extLst>
      <p:ext uri="{BB962C8B-B14F-4D97-AF65-F5344CB8AC3E}">
        <p14:creationId xmlns:p14="http://schemas.microsoft.com/office/powerpoint/2010/main" val="17453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49300E-873B-4C52-96E6-D8E07D17D0C9}"/>
              </a:ext>
            </a:extLst>
          </p:cNvPr>
          <p:cNvSpPr>
            <a:spLocks noGrp="1"/>
          </p:cNvSpPr>
          <p:nvPr>
            <p:ph idx="1"/>
          </p:nvPr>
        </p:nvSpPr>
        <p:spPr>
          <a:xfrm>
            <a:off x="1386348" y="484910"/>
            <a:ext cx="9217742" cy="5805054"/>
          </a:xfrm>
        </p:spPr>
        <p:txBody>
          <a:bodyPr>
            <a:noAutofit/>
          </a:bodyPr>
          <a:lstStyle/>
          <a:p>
            <a:pPr marL="36900" indent="0">
              <a:buNone/>
            </a:pPr>
            <a:r>
              <a:rPr lang="en-US" sz="2800" b="1" i="1" baseline="30000" dirty="0">
                <a:effectLst/>
              </a:rPr>
              <a:t>“5</a:t>
            </a:r>
            <a:r>
              <a:rPr lang="en-US" sz="2800" b="1" i="1" baseline="30000" dirty="0">
                <a:solidFill>
                  <a:schemeClr val="tx1"/>
                </a:solidFill>
                <a:effectLst/>
              </a:rPr>
              <a:t> </a:t>
            </a:r>
            <a:r>
              <a:rPr lang="en-US" sz="2800" i="1" dirty="0">
                <a:solidFill>
                  <a:schemeClr val="tx1"/>
                </a:solidFill>
                <a:effectLst/>
              </a:rPr>
              <a:t>God called the light Day, and the darkness He called Night. So the evening and the morning were the first day.”</a:t>
            </a:r>
            <a:r>
              <a:rPr lang="en-US" sz="2800" dirty="0">
                <a:solidFill>
                  <a:schemeClr val="tx1"/>
                </a:solidFill>
                <a:effectLst/>
              </a:rPr>
              <a:t> </a:t>
            </a:r>
          </a:p>
          <a:p>
            <a:pPr marL="36900" indent="0">
              <a:buNone/>
            </a:pPr>
            <a:r>
              <a:rPr lang="en-US" sz="2800" b="1" i="1" baseline="30000" dirty="0">
                <a:solidFill>
                  <a:schemeClr val="tx1"/>
                </a:solidFill>
                <a:effectLst/>
              </a:rPr>
              <a:t>“31 </a:t>
            </a:r>
            <a:r>
              <a:rPr lang="en-US" sz="2800" i="1" dirty="0">
                <a:solidFill>
                  <a:schemeClr val="tx1"/>
                </a:solidFill>
                <a:effectLst/>
              </a:rPr>
              <a:t>Then God saw everything that He had made, and indeed it was very good. So the evening and the morning were the sixth day.”</a:t>
            </a:r>
          </a:p>
          <a:p>
            <a:pPr marL="36900" indent="0">
              <a:buNone/>
            </a:pPr>
            <a:r>
              <a:rPr lang="en-US" sz="2800" b="1" i="1" baseline="30000" dirty="0">
                <a:solidFill>
                  <a:schemeClr val="tx1"/>
                </a:solidFill>
                <a:effectLst/>
              </a:rPr>
              <a:t>“24 </a:t>
            </a:r>
            <a:r>
              <a:rPr lang="en-US" sz="2800" i="1" dirty="0">
                <a:solidFill>
                  <a:schemeClr val="tx1"/>
                </a:solidFill>
                <a:effectLst/>
              </a:rPr>
              <a:t>Then God said, “Let the earth bring forth the living creature according to its kind: cattle and creeping thing and beast of the earth, each according to its kind”; and it was so. </a:t>
            </a:r>
            <a:r>
              <a:rPr lang="en-US" sz="2800" b="1" i="1" baseline="30000" dirty="0">
                <a:solidFill>
                  <a:schemeClr val="tx1"/>
                </a:solidFill>
                <a:effectLst/>
              </a:rPr>
              <a:t>25 </a:t>
            </a:r>
            <a:r>
              <a:rPr lang="en-US" sz="2800" i="1" dirty="0">
                <a:solidFill>
                  <a:schemeClr val="tx1"/>
                </a:solidFill>
                <a:effectLst/>
              </a:rPr>
              <a:t>And God made the beast of the earth according to its kind, cattle according to its kind, and everything that creeps on the earth according to its kind. And God saw that it was good.” </a:t>
            </a:r>
          </a:p>
          <a:p>
            <a:pPr marL="36900" indent="0">
              <a:buNone/>
            </a:pPr>
            <a:r>
              <a:rPr lang="en-US" sz="2800" i="1" dirty="0">
                <a:solidFill>
                  <a:schemeClr val="tx1"/>
                </a:solidFill>
                <a:effectLst/>
              </a:rPr>
              <a:t>- </a:t>
            </a:r>
            <a:r>
              <a:rPr lang="en-US" sz="2800" dirty="0">
                <a:solidFill>
                  <a:schemeClr val="tx1"/>
                </a:solidFill>
                <a:effectLst/>
              </a:rPr>
              <a:t>Genesis 1</a:t>
            </a:r>
          </a:p>
        </p:txBody>
      </p:sp>
    </p:spTree>
    <p:extLst>
      <p:ext uri="{BB962C8B-B14F-4D97-AF65-F5344CB8AC3E}">
        <p14:creationId xmlns:p14="http://schemas.microsoft.com/office/powerpoint/2010/main" val="90403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2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6000"/>
                            </p:stCondLst>
                            <p:childTnLst>
                              <p:par>
                                <p:cTn id="13" presetID="10" presetClass="entr" presetSubtype="0" fill="hold" grpId="0" nodeType="afterEffect">
                                  <p:stCondLst>
                                    <p:cond delay="2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8AA5A7B-8C90-4BCB-977A-89641530CD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4438" y="315562"/>
            <a:ext cx="3075709" cy="39862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C8BD8159-C137-43FC-A41D-2E933B301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273" y="2534550"/>
            <a:ext cx="3142488" cy="3950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1657D439-5E93-4369-A347-6BBCEB48E998}"/>
              </a:ext>
            </a:extLst>
          </p:cNvPr>
          <p:cNvSpPr txBox="1"/>
          <p:nvPr/>
        </p:nvSpPr>
        <p:spPr>
          <a:xfrm>
            <a:off x="2244438" y="4509654"/>
            <a:ext cx="3643745" cy="369332"/>
          </a:xfrm>
          <a:prstGeom prst="rect">
            <a:avLst/>
          </a:prstGeom>
          <a:noFill/>
        </p:spPr>
        <p:txBody>
          <a:bodyPr wrap="square" rtlCol="0">
            <a:spAutoFit/>
          </a:bodyPr>
          <a:lstStyle/>
          <a:p>
            <a:r>
              <a:rPr lang="en-US" dirty="0"/>
              <a:t>Sir Richard Owen, circa 1841 </a:t>
            </a:r>
          </a:p>
        </p:txBody>
      </p:sp>
      <p:sp>
        <p:nvSpPr>
          <p:cNvPr id="9" name="TextBox 8">
            <a:extLst>
              <a:ext uri="{FF2B5EF4-FFF2-40B4-BE49-F238E27FC236}">
                <a16:creationId xmlns:a16="http://schemas.microsoft.com/office/drawing/2014/main" id="{AE33D19F-71B8-498D-B467-43211B869714}"/>
              </a:ext>
            </a:extLst>
          </p:cNvPr>
          <p:cNvSpPr txBox="1"/>
          <p:nvPr/>
        </p:nvSpPr>
        <p:spPr>
          <a:xfrm>
            <a:off x="6927274" y="1939366"/>
            <a:ext cx="3740727" cy="369332"/>
          </a:xfrm>
          <a:prstGeom prst="rect">
            <a:avLst/>
          </a:prstGeom>
          <a:noFill/>
        </p:spPr>
        <p:txBody>
          <a:bodyPr wrap="square" rtlCol="0">
            <a:spAutoFit/>
          </a:bodyPr>
          <a:lstStyle/>
          <a:p>
            <a:r>
              <a:rPr lang="en-US" dirty="0"/>
              <a:t>Dr. Gideon </a:t>
            </a:r>
            <a:r>
              <a:rPr lang="en-US" dirty="0" err="1"/>
              <a:t>Mantell</a:t>
            </a:r>
            <a:r>
              <a:rPr lang="en-US" dirty="0"/>
              <a:t>, circa 1830</a:t>
            </a:r>
          </a:p>
        </p:txBody>
      </p:sp>
    </p:spTree>
    <p:extLst>
      <p:ext uri="{BB962C8B-B14F-4D97-AF65-F5344CB8AC3E}">
        <p14:creationId xmlns:p14="http://schemas.microsoft.com/office/powerpoint/2010/main" val="137964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150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2500"/>
                            </p:stCondLst>
                            <p:childTnLst>
                              <p:par>
                                <p:cTn id="13" presetID="10" presetClass="entr" presetSubtype="0" fill="hold" nodeType="afterEffect">
                                  <p:stCondLst>
                                    <p:cond delay="1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4500"/>
                            </p:stCondLst>
                            <p:childTnLst>
                              <p:par>
                                <p:cTn id="17" presetID="10" presetClass="entr" presetSubtype="0" fill="hold" grpId="0" nodeType="afterEffect">
                                  <p:stCondLst>
                                    <p:cond delay="17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D821273-8DF7-451C-82FF-3D3D5D002B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7721" y="159690"/>
            <a:ext cx="4748556" cy="3775003"/>
          </a:xfrm>
        </p:spPr>
      </p:pic>
      <p:pic>
        <p:nvPicPr>
          <p:cNvPr id="8" name="Picture 7">
            <a:extLst>
              <a:ext uri="{FF2B5EF4-FFF2-40B4-BE49-F238E27FC236}">
                <a16:creationId xmlns:a16="http://schemas.microsoft.com/office/drawing/2014/main" id="{942F7CF5-4E68-4A54-A071-F9C8F1901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437" y="3269674"/>
            <a:ext cx="6664036" cy="3332018"/>
          </a:xfrm>
          <a:prstGeom prst="rect">
            <a:avLst/>
          </a:prstGeom>
        </p:spPr>
      </p:pic>
      <p:sp>
        <p:nvSpPr>
          <p:cNvPr id="9" name="TextBox 8">
            <a:extLst>
              <a:ext uri="{FF2B5EF4-FFF2-40B4-BE49-F238E27FC236}">
                <a16:creationId xmlns:a16="http://schemas.microsoft.com/office/drawing/2014/main" id="{46085362-7B22-439A-A5A5-973A6E4C9096}"/>
              </a:ext>
            </a:extLst>
          </p:cNvPr>
          <p:cNvSpPr txBox="1"/>
          <p:nvPr/>
        </p:nvSpPr>
        <p:spPr>
          <a:xfrm>
            <a:off x="8506691" y="985407"/>
            <a:ext cx="540533" cy="1200329"/>
          </a:xfrm>
          <a:prstGeom prst="rect">
            <a:avLst/>
          </a:prstGeom>
          <a:noFill/>
        </p:spPr>
        <p:txBody>
          <a:bodyPr wrap="none" rtlCol="0">
            <a:spAutoFit/>
          </a:bodyPr>
          <a:lstStyle/>
          <a:p>
            <a:r>
              <a:rPr lang="en-US" sz="7200" dirty="0"/>
              <a:t>?</a:t>
            </a:r>
          </a:p>
        </p:txBody>
      </p:sp>
    </p:spTree>
    <p:extLst>
      <p:ext uri="{BB962C8B-B14F-4D97-AF65-F5344CB8AC3E}">
        <p14:creationId xmlns:p14="http://schemas.microsoft.com/office/powerpoint/2010/main" val="200758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2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3750"/>
                            </p:stCondLst>
                            <p:childTnLst>
                              <p:par>
                                <p:cTn id="13" presetID="10" presetClass="entr" presetSubtype="0" fill="hold" grpId="0" nodeType="afterEffect">
                                  <p:stCondLst>
                                    <p:cond delay="2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549848A-4E47-4ECE-8A3A-B60D883BF3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862" y="473414"/>
            <a:ext cx="6402237" cy="4057023"/>
          </a:xfrm>
          <a:prstGeom prst="rect">
            <a:avLst/>
          </a:prstGeom>
        </p:spPr>
      </p:pic>
      <p:pic>
        <p:nvPicPr>
          <p:cNvPr id="10" name="Picture 9">
            <a:extLst>
              <a:ext uri="{FF2B5EF4-FFF2-40B4-BE49-F238E27FC236}">
                <a16:creationId xmlns:a16="http://schemas.microsoft.com/office/drawing/2014/main" id="{9CD43210-8E9B-4566-8D47-ED196E4C0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975" y="854414"/>
            <a:ext cx="6321929" cy="4057023"/>
          </a:xfrm>
          <a:prstGeom prst="rect">
            <a:avLst/>
          </a:prstGeom>
        </p:spPr>
      </p:pic>
      <p:pic>
        <p:nvPicPr>
          <p:cNvPr id="6" name="Content Placeholder 5">
            <a:extLst>
              <a:ext uri="{FF2B5EF4-FFF2-40B4-BE49-F238E27FC236}">
                <a16:creationId xmlns:a16="http://schemas.microsoft.com/office/drawing/2014/main" id="{50299D69-6CF4-4E13-AAB4-1C209D40FDB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18177" y="1416629"/>
            <a:ext cx="6259605" cy="3740727"/>
          </a:xfrm>
        </p:spPr>
      </p:pic>
      <p:pic>
        <p:nvPicPr>
          <p:cNvPr id="8" name="Picture 7">
            <a:extLst>
              <a:ext uri="{FF2B5EF4-FFF2-40B4-BE49-F238E27FC236}">
                <a16:creationId xmlns:a16="http://schemas.microsoft.com/office/drawing/2014/main" id="{D31D70AC-6F97-4551-A9FC-2087E6BDC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6055" y="1924051"/>
            <a:ext cx="6321929" cy="3893127"/>
          </a:xfrm>
          <a:prstGeom prst="rect">
            <a:avLst/>
          </a:prstGeom>
        </p:spPr>
      </p:pic>
    </p:spTree>
    <p:extLst>
      <p:ext uri="{BB962C8B-B14F-4D97-AF65-F5344CB8AC3E}">
        <p14:creationId xmlns:p14="http://schemas.microsoft.com/office/powerpoint/2010/main" val="350101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3000"/>
                            </p:stCondLst>
                            <p:childTnLst>
                              <p:par>
                                <p:cTn id="13" presetID="10" presetClass="entr" presetSubtype="0" fill="hold" nodeType="afterEffect">
                                  <p:stCondLst>
                                    <p:cond delay="22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750"/>
                            </p:stCondLst>
                            <p:childTnLst>
                              <p:par>
                                <p:cTn id="17" presetID="10" presetClass="entr" presetSubtype="0" fill="hold" nodeType="afterEffect">
                                  <p:stCondLst>
                                    <p:cond delay="3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0DEE366-A8B7-4EDF-B0B3-1B772EBF17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1" y="1726199"/>
            <a:ext cx="7764463" cy="3321464"/>
          </a:xfrm>
        </p:spPr>
      </p:pic>
      <p:sp>
        <p:nvSpPr>
          <p:cNvPr id="7" name="TextBox 6">
            <a:extLst>
              <a:ext uri="{FF2B5EF4-FFF2-40B4-BE49-F238E27FC236}">
                <a16:creationId xmlns:a16="http://schemas.microsoft.com/office/drawing/2014/main" id="{84106DD7-B480-4C67-BEC8-B5B239AB0E1B}"/>
              </a:ext>
            </a:extLst>
          </p:cNvPr>
          <p:cNvSpPr txBox="1"/>
          <p:nvPr/>
        </p:nvSpPr>
        <p:spPr>
          <a:xfrm>
            <a:off x="2209801" y="5047664"/>
            <a:ext cx="7764462" cy="1200329"/>
          </a:xfrm>
          <a:prstGeom prst="rect">
            <a:avLst/>
          </a:prstGeom>
          <a:noFill/>
        </p:spPr>
        <p:txBody>
          <a:bodyPr wrap="square" rtlCol="0">
            <a:spAutoFit/>
          </a:bodyPr>
          <a:lstStyle/>
          <a:p>
            <a:pPr algn="ctr"/>
            <a:r>
              <a:rPr lang="en-US" i="1" dirty="0" err="1"/>
              <a:t>Argentinosaurus</a:t>
            </a:r>
            <a:r>
              <a:rPr lang="en-US" i="1" dirty="0"/>
              <a:t>, </a:t>
            </a:r>
            <a:r>
              <a:rPr lang="en-US" i="1" dirty="0" err="1"/>
              <a:t>Fernbank</a:t>
            </a:r>
            <a:r>
              <a:rPr lang="en-US" i="1" dirty="0"/>
              <a:t> Museum of Natural History, Atlanta, GA</a:t>
            </a:r>
            <a:r>
              <a:rPr lang="en-US" dirty="0"/>
              <a:t>. The </a:t>
            </a:r>
            <a:r>
              <a:rPr lang="en-US" dirty="0" err="1"/>
              <a:t>Argentinosaurus</a:t>
            </a:r>
            <a:r>
              <a:rPr lang="en-US" dirty="0"/>
              <a:t> is the largest ever known land animal, belonging to the “</a:t>
            </a:r>
            <a:r>
              <a:rPr lang="en-US" dirty="0" err="1"/>
              <a:t>titanosaur</a:t>
            </a:r>
            <a:r>
              <a:rPr lang="en-US" dirty="0"/>
              <a:t>” subgroup of sauropods. The rancher who discovered the first skeleton mistook one of the leg bones as a giant piece of petrified wood.</a:t>
            </a:r>
          </a:p>
        </p:txBody>
      </p:sp>
      <p:pic>
        <p:nvPicPr>
          <p:cNvPr id="6" name="Picture 5">
            <a:extLst>
              <a:ext uri="{FF2B5EF4-FFF2-40B4-BE49-F238E27FC236}">
                <a16:creationId xmlns:a16="http://schemas.microsoft.com/office/drawing/2014/main" id="{50C42FFE-C979-4F4A-93B7-EE734714C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0" y="0"/>
            <a:ext cx="51435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6463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49300E-873B-4C52-96E6-D8E07D17D0C9}"/>
              </a:ext>
            </a:extLst>
          </p:cNvPr>
          <p:cNvSpPr>
            <a:spLocks noGrp="1"/>
          </p:cNvSpPr>
          <p:nvPr>
            <p:ph idx="1"/>
          </p:nvPr>
        </p:nvSpPr>
        <p:spPr>
          <a:xfrm>
            <a:off x="2209346" y="484910"/>
            <a:ext cx="7765322" cy="5805054"/>
          </a:xfrm>
        </p:spPr>
        <p:txBody>
          <a:bodyPr/>
          <a:lstStyle/>
          <a:p>
            <a:pPr marL="36900" indent="0" algn="r">
              <a:buNone/>
            </a:pPr>
            <a:endParaRPr lang="en-US" dirty="0">
              <a:effectLst/>
            </a:endParaRPr>
          </a:p>
          <a:p>
            <a:pPr marL="36900" indent="0" algn="r">
              <a:buNone/>
            </a:pPr>
            <a:endParaRPr lang="en-US" dirty="0">
              <a:effectLst/>
            </a:endParaRPr>
          </a:p>
          <a:p>
            <a:pPr marL="36900" indent="0" algn="r">
              <a:buNone/>
            </a:pPr>
            <a:endParaRPr lang="en-US" dirty="0">
              <a:effectLst/>
            </a:endParaRPr>
          </a:p>
          <a:p>
            <a:pPr marL="36900" indent="0" algn="r">
              <a:buNone/>
            </a:pPr>
            <a:endParaRPr lang="en-US" dirty="0">
              <a:effectLst/>
            </a:endParaRPr>
          </a:p>
          <a:p>
            <a:pPr marL="36900" indent="0" algn="r">
              <a:buNone/>
            </a:pPr>
            <a:endParaRPr lang="en-US" dirty="0">
              <a:effectLst/>
            </a:endParaRPr>
          </a:p>
          <a:p>
            <a:pPr marL="36900" indent="0">
              <a:buNone/>
            </a:pPr>
            <a:r>
              <a:rPr lang="en-US" sz="2800" dirty="0">
                <a:solidFill>
                  <a:schemeClr val="tx1"/>
                </a:solidFill>
                <a:effectLst/>
              </a:rPr>
              <a:t>“</a:t>
            </a:r>
            <a:r>
              <a:rPr lang="en-US" sz="2800" i="1" dirty="0">
                <a:solidFill>
                  <a:schemeClr val="tx1"/>
                </a:solidFill>
                <a:effectLst/>
              </a:rPr>
              <a:t>In that day the </a:t>
            </a:r>
            <a:r>
              <a:rPr lang="en-US" sz="2800" i="1" cap="small" dirty="0">
                <a:solidFill>
                  <a:schemeClr val="tx1"/>
                </a:solidFill>
                <a:effectLst/>
              </a:rPr>
              <a:t>Lord</a:t>
            </a:r>
            <a:r>
              <a:rPr lang="en-US" sz="2800" i="1" dirty="0">
                <a:solidFill>
                  <a:schemeClr val="tx1"/>
                </a:solidFill>
                <a:effectLst/>
              </a:rPr>
              <a:t> with His severe sword, great and strong, will punish </a:t>
            </a:r>
            <a:r>
              <a:rPr lang="en-US" sz="2800" i="1" dirty="0">
                <a:solidFill>
                  <a:srgbClr val="FFFF00"/>
                </a:solidFill>
                <a:effectLst/>
              </a:rPr>
              <a:t>Leviathan</a:t>
            </a:r>
            <a:r>
              <a:rPr lang="en-US" sz="2800" i="1" dirty="0">
                <a:solidFill>
                  <a:schemeClr val="tx1"/>
                </a:solidFill>
                <a:effectLst/>
              </a:rPr>
              <a:t> the fleeing serpent, </a:t>
            </a:r>
            <a:r>
              <a:rPr lang="en-US" sz="2800" i="1" dirty="0">
                <a:solidFill>
                  <a:srgbClr val="FFFF00"/>
                </a:solidFill>
                <a:effectLst/>
              </a:rPr>
              <a:t>Leviathan</a:t>
            </a:r>
            <a:r>
              <a:rPr lang="en-US" sz="2800" i="1" dirty="0">
                <a:solidFill>
                  <a:schemeClr val="tx1"/>
                </a:solidFill>
                <a:effectLst/>
              </a:rPr>
              <a:t> that twisted serpent; And He will slay the </a:t>
            </a:r>
            <a:r>
              <a:rPr lang="en-US" sz="2800" i="1" dirty="0">
                <a:solidFill>
                  <a:srgbClr val="FFFF00"/>
                </a:solidFill>
                <a:effectLst/>
              </a:rPr>
              <a:t>reptile</a:t>
            </a:r>
            <a:r>
              <a:rPr lang="en-US" sz="2800" i="1" dirty="0">
                <a:solidFill>
                  <a:schemeClr val="tx1"/>
                </a:solidFill>
                <a:effectLst/>
              </a:rPr>
              <a:t> that is in the </a:t>
            </a:r>
            <a:r>
              <a:rPr lang="en-US" sz="2800" i="1" dirty="0">
                <a:solidFill>
                  <a:srgbClr val="00B0F0"/>
                </a:solidFill>
                <a:effectLst/>
              </a:rPr>
              <a:t>sea.” </a:t>
            </a:r>
          </a:p>
          <a:p>
            <a:pPr marL="36900" indent="0">
              <a:buNone/>
            </a:pPr>
            <a:r>
              <a:rPr lang="en-US" sz="2800" i="1" dirty="0">
                <a:solidFill>
                  <a:schemeClr val="tx1"/>
                </a:solidFill>
                <a:effectLst/>
              </a:rPr>
              <a:t>- </a:t>
            </a:r>
            <a:r>
              <a:rPr lang="en-US" sz="2800" dirty="0">
                <a:solidFill>
                  <a:schemeClr val="tx1"/>
                </a:solidFill>
                <a:effectLst/>
              </a:rPr>
              <a:t>Isaiah 27:1</a:t>
            </a:r>
            <a:endParaRPr lang="en-US" sz="2800" dirty="0">
              <a:solidFill>
                <a:schemeClr val="tx1"/>
              </a:solidFill>
            </a:endParaRPr>
          </a:p>
        </p:txBody>
      </p:sp>
    </p:spTree>
    <p:extLst>
      <p:ext uri="{BB962C8B-B14F-4D97-AF65-F5344CB8AC3E}">
        <p14:creationId xmlns:p14="http://schemas.microsoft.com/office/powerpoint/2010/main" val="22026225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docProps/app.xml><?xml version="1.0" encoding="utf-8"?>
<Properties xmlns="http://schemas.openxmlformats.org/officeDocument/2006/extended-properties" xmlns:vt="http://schemas.openxmlformats.org/officeDocument/2006/docPropsVTypes">
  <Template>TM04033929[[fn=Slate]]</Template>
  <TotalTime>10843</TotalTime>
  <Words>470</Words>
  <Application>Microsoft Office PowerPoint</Application>
  <PresentationFormat>Widescreen</PresentationFormat>
  <Paragraphs>61</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Calisto MT</vt:lpstr>
      <vt:lpstr>Trebuchet MS</vt:lpstr>
      <vt:lpstr>Wingdings 2</vt:lpstr>
      <vt:lpstr>Slate</vt:lpstr>
      <vt:lpstr>PowerPoint Presentation</vt:lpstr>
      <vt:lpstr>  Digging for Facts about Dinosaurs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beginning…  Dinosaurs, God Made</dc:title>
  <dc:creator>Ben &amp; Alissa Smith</dc:creator>
  <cp:lastModifiedBy>Alan Yeater</cp:lastModifiedBy>
  <cp:revision>35</cp:revision>
  <dcterms:created xsi:type="dcterms:W3CDTF">2018-03-26T03:07:56Z</dcterms:created>
  <dcterms:modified xsi:type="dcterms:W3CDTF">2018-08-21T15:31:44Z</dcterms:modified>
</cp:coreProperties>
</file>